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65" r:id="rId3"/>
    <p:sldId id="257" r:id="rId4"/>
    <p:sldId id="258" r:id="rId5"/>
    <p:sldId id="284" r:id="rId6"/>
    <p:sldId id="286" r:id="rId7"/>
    <p:sldId id="285" r:id="rId8"/>
    <p:sldId id="287" r:id="rId9"/>
    <p:sldId id="288" r:id="rId10"/>
    <p:sldId id="289" r:id="rId11"/>
    <p:sldId id="260" r:id="rId12"/>
    <p:sldId id="261" r:id="rId13"/>
    <p:sldId id="262" r:id="rId14"/>
    <p:sldId id="264" r:id="rId15"/>
    <p:sldId id="266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67" r:id="rId25"/>
    <p:sldId id="268" r:id="rId26"/>
    <p:sldId id="314" r:id="rId27"/>
    <p:sldId id="315" r:id="rId28"/>
    <p:sldId id="317" r:id="rId29"/>
    <p:sldId id="318" r:id="rId30"/>
    <p:sldId id="319" r:id="rId31"/>
    <p:sldId id="320" r:id="rId32"/>
    <p:sldId id="324" r:id="rId33"/>
    <p:sldId id="321" r:id="rId34"/>
    <p:sldId id="322" r:id="rId35"/>
    <p:sldId id="269" r:id="rId36"/>
    <p:sldId id="337" r:id="rId37"/>
    <p:sldId id="270" r:id="rId38"/>
    <p:sldId id="325" r:id="rId39"/>
    <p:sldId id="326" r:id="rId40"/>
    <p:sldId id="327" r:id="rId41"/>
    <p:sldId id="328" r:id="rId42"/>
    <p:sldId id="329" r:id="rId43"/>
    <p:sldId id="330" r:id="rId44"/>
    <p:sldId id="304" r:id="rId45"/>
    <p:sldId id="338" r:id="rId46"/>
    <p:sldId id="331" r:id="rId47"/>
    <p:sldId id="332" r:id="rId48"/>
    <p:sldId id="333" r:id="rId49"/>
    <p:sldId id="334" r:id="rId50"/>
    <p:sldId id="335" r:id="rId51"/>
    <p:sldId id="336" r:id="rId52"/>
    <p:sldId id="305" r:id="rId53"/>
    <p:sldId id="339" r:id="rId54"/>
    <p:sldId id="271" r:id="rId55"/>
    <p:sldId id="272" r:id="rId56"/>
    <p:sldId id="290" r:id="rId57"/>
    <p:sldId id="273" r:id="rId58"/>
    <p:sldId id="291" r:id="rId59"/>
    <p:sldId id="274" r:id="rId60"/>
    <p:sldId id="292" r:id="rId61"/>
    <p:sldId id="293" r:id="rId62"/>
    <p:sldId id="294" r:id="rId63"/>
    <p:sldId id="295" r:id="rId64"/>
    <p:sldId id="275" r:id="rId65"/>
    <p:sldId id="296" r:id="rId66"/>
    <p:sldId id="297" r:id="rId67"/>
    <p:sldId id="276" r:id="rId68"/>
    <p:sldId id="278" r:id="rId69"/>
    <p:sldId id="299" r:id="rId70"/>
    <p:sldId id="298" r:id="rId71"/>
    <p:sldId id="300" r:id="rId72"/>
    <p:sldId id="301" r:id="rId73"/>
    <p:sldId id="277" r:id="rId74"/>
    <p:sldId id="279" r:id="rId75"/>
    <p:sldId id="280" r:id="rId76"/>
    <p:sldId id="281" r:id="rId77"/>
    <p:sldId id="302" r:id="rId78"/>
    <p:sldId id="303" r:id="rId79"/>
    <p:sldId id="282" r:id="rId80"/>
    <p:sldId id="28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12674-7287-4BFB-90AC-A51C617164C0}" v="2189" dt="2019-12-13T16:49:20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DE8A7D6-3A51-44E3-99F7-7B3A5E052101}"/>
    <pc:docChg chg="addSld delSld modSld sldOrd">
      <pc:chgData name="" userId="" providerId="" clId="Web-{1DE8A7D6-3A51-44E3-99F7-7B3A5E052101}" dt="2019-12-13T16:49:19.755" v="1571" actId="20577"/>
      <pc:docMkLst>
        <pc:docMk/>
      </pc:docMkLst>
      <pc:sldChg chg="del">
        <pc:chgData name="" userId="" providerId="" clId="Web-{1DE8A7D6-3A51-44E3-99F7-7B3A5E052101}" dt="2019-12-13T16:22:01.063" v="1"/>
        <pc:sldMkLst>
          <pc:docMk/>
          <pc:sldMk cId="4278366930" sldId="259"/>
        </pc:sldMkLst>
      </pc:sldChg>
      <pc:sldChg chg="addSp delSp modSp">
        <pc:chgData name="" userId="" providerId="" clId="Web-{1DE8A7D6-3A51-44E3-99F7-7B3A5E052101}" dt="2019-12-13T16:25:10.454" v="55"/>
        <pc:sldMkLst>
          <pc:docMk/>
          <pc:sldMk cId="3328098523" sldId="272"/>
        </pc:sldMkLst>
        <pc:spChg chg="del">
          <ac:chgData name="" userId="" providerId="" clId="Web-{1DE8A7D6-3A51-44E3-99F7-7B3A5E052101}" dt="2019-12-13T16:22:16.219" v="2"/>
          <ac:spMkLst>
            <pc:docMk/>
            <pc:sldMk cId="3328098523" sldId="272"/>
            <ac:spMk id="3" creationId="{8B34868B-8097-4BF1-93FD-727AEA887ACB}"/>
          </ac:spMkLst>
        </pc:spChg>
        <pc:graphicFrameChg chg="add mod modGraphic">
          <ac:chgData name="" userId="" providerId="" clId="Web-{1DE8A7D6-3A51-44E3-99F7-7B3A5E052101}" dt="2019-12-13T16:25:10.454" v="55"/>
          <ac:graphicFrameMkLst>
            <pc:docMk/>
            <pc:sldMk cId="3328098523" sldId="272"/>
            <ac:graphicFrameMk id="4" creationId="{2E658DDC-3789-4771-8C4F-27E7205A3B19}"/>
          </ac:graphicFrameMkLst>
        </pc:graphicFrameChg>
      </pc:sldChg>
      <pc:sldChg chg="addSp delSp modSp">
        <pc:chgData name="" userId="" providerId="" clId="Web-{1DE8A7D6-3A51-44E3-99F7-7B3A5E052101}" dt="2019-12-13T16:26:53.220" v="81" actId="1076"/>
        <pc:sldMkLst>
          <pc:docMk/>
          <pc:sldMk cId="1109223156" sldId="273"/>
        </pc:sldMkLst>
        <pc:spChg chg="del">
          <ac:chgData name="" userId="" providerId="" clId="Web-{1DE8A7D6-3A51-44E3-99F7-7B3A5E052101}" dt="2019-12-13T16:25:26.548" v="59"/>
          <ac:spMkLst>
            <pc:docMk/>
            <pc:sldMk cId="1109223156" sldId="273"/>
            <ac:spMk id="3" creationId="{37E57402-F205-4100-94AE-8ADAD0AB2960}"/>
          </ac:spMkLst>
        </pc:spChg>
        <pc:spChg chg="add del mod">
          <ac:chgData name="" userId="" providerId="" clId="Web-{1DE8A7D6-3A51-44E3-99F7-7B3A5E052101}" dt="2019-12-13T16:25:56.719" v="63"/>
          <ac:spMkLst>
            <pc:docMk/>
            <pc:sldMk cId="1109223156" sldId="273"/>
            <ac:spMk id="6" creationId="{ACAD49E3-11F7-4800-8CA1-064BB4AA59E8}"/>
          </ac:spMkLst>
        </pc:spChg>
        <pc:spChg chg="add mod">
          <ac:chgData name="" userId="" providerId="" clId="Web-{1DE8A7D6-3A51-44E3-99F7-7B3A5E052101}" dt="2019-12-13T16:26:53.110" v="79" actId="1076"/>
          <ac:spMkLst>
            <pc:docMk/>
            <pc:sldMk cId="1109223156" sldId="273"/>
            <ac:spMk id="9" creationId="{51203393-8828-419E-9781-00325C9F28DC}"/>
          </ac:spMkLst>
        </pc:spChg>
        <pc:spChg chg="add mod">
          <ac:chgData name="" userId="" providerId="" clId="Web-{1DE8A7D6-3A51-44E3-99F7-7B3A5E052101}" dt="2019-12-13T16:26:53.157" v="80" actId="1076"/>
          <ac:spMkLst>
            <pc:docMk/>
            <pc:sldMk cId="1109223156" sldId="273"/>
            <ac:spMk id="12" creationId="{5ED2AC7C-40F3-42B8-B211-9A7FAA41DF56}"/>
          </ac:spMkLst>
        </pc:spChg>
        <pc:graphicFrameChg chg="add del mod">
          <ac:chgData name="" userId="" providerId="" clId="Web-{1DE8A7D6-3A51-44E3-99F7-7B3A5E052101}" dt="2019-12-13T16:25:56.719" v="64"/>
          <ac:graphicFrameMkLst>
            <pc:docMk/>
            <pc:sldMk cId="1109223156" sldId="273"/>
            <ac:graphicFrameMk id="5" creationId="{EF1C9ADE-75D8-4FAD-B126-4C96FDBD1E3A}"/>
          </ac:graphicFrameMkLst>
        </pc:graphicFrameChg>
        <pc:graphicFrameChg chg="add mod modGraphic">
          <ac:chgData name="" userId="" providerId="" clId="Web-{1DE8A7D6-3A51-44E3-99F7-7B3A5E052101}" dt="2019-12-13T16:26:53.063" v="78" actId="1076"/>
          <ac:graphicFrameMkLst>
            <pc:docMk/>
            <pc:sldMk cId="1109223156" sldId="273"/>
            <ac:graphicFrameMk id="8" creationId="{91C7914A-95A6-46DA-B50D-980472F99113}"/>
          </ac:graphicFrameMkLst>
        </pc:graphicFrameChg>
        <pc:graphicFrameChg chg="add mod modGraphic">
          <ac:chgData name="" userId="" providerId="" clId="Web-{1DE8A7D6-3A51-44E3-99F7-7B3A5E052101}" dt="2019-12-13T16:26:53.220" v="81" actId="1076"/>
          <ac:graphicFrameMkLst>
            <pc:docMk/>
            <pc:sldMk cId="1109223156" sldId="273"/>
            <ac:graphicFrameMk id="11" creationId="{FE453660-D4AE-4E6B-A08C-6B65E81FC3D0}"/>
          </ac:graphicFrameMkLst>
        </pc:graphicFrameChg>
      </pc:sldChg>
      <pc:sldChg chg="addSp delSp modSp">
        <pc:chgData name="" userId="" providerId="" clId="Web-{1DE8A7D6-3A51-44E3-99F7-7B3A5E052101}" dt="2019-12-13T16:32:10.736" v="217" actId="1076"/>
        <pc:sldMkLst>
          <pc:docMk/>
          <pc:sldMk cId="303513428" sldId="275"/>
        </pc:sldMkLst>
        <pc:spChg chg="mod">
          <ac:chgData name="" userId="" providerId="" clId="Web-{1DE8A7D6-3A51-44E3-99F7-7B3A5E052101}" dt="2019-12-13T16:31:50.220" v="211" actId="20577"/>
          <ac:spMkLst>
            <pc:docMk/>
            <pc:sldMk cId="303513428" sldId="275"/>
            <ac:spMk id="2" creationId="{32DC0C76-4C32-4CE8-AB0C-9802842373DF}"/>
          </ac:spMkLst>
        </pc:spChg>
        <pc:spChg chg="del">
          <ac:chgData name="" userId="" providerId="" clId="Web-{1DE8A7D6-3A51-44E3-99F7-7B3A5E052101}" dt="2019-12-13T16:29:48.751" v="153"/>
          <ac:spMkLst>
            <pc:docMk/>
            <pc:sldMk cId="303513428" sldId="275"/>
            <ac:spMk id="3" creationId="{70C65AD0-225A-4407-AAF0-DE9CE34C61CD}"/>
          </ac:spMkLst>
        </pc:spChg>
        <pc:picChg chg="add mod">
          <ac:chgData name="" userId="" providerId="" clId="Web-{1DE8A7D6-3A51-44E3-99F7-7B3A5E052101}" dt="2019-12-13T16:32:10.736" v="217" actId="1076"/>
          <ac:picMkLst>
            <pc:docMk/>
            <pc:sldMk cId="303513428" sldId="275"/>
            <ac:picMk id="4" creationId="{811A698C-894C-44BC-B995-0B65E64FB374}"/>
          </ac:picMkLst>
        </pc:picChg>
      </pc:sldChg>
      <pc:sldChg chg="addSp delSp modSp ord">
        <pc:chgData name="" userId="" providerId="" clId="Web-{1DE8A7D6-3A51-44E3-99F7-7B3A5E052101}" dt="2019-12-13T16:40:23.565" v="799" actId="20577"/>
        <pc:sldMkLst>
          <pc:docMk/>
          <pc:sldMk cId="2964321756" sldId="276"/>
        </pc:sldMkLst>
        <pc:spChg chg="mod">
          <ac:chgData name="" userId="" providerId="" clId="Web-{1DE8A7D6-3A51-44E3-99F7-7B3A5E052101}" dt="2019-12-13T16:34:47.455" v="353" actId="1076"/>
          <ac:spMkLst>
            <pc:docMk/>
            <pc:sldMk cId="2964321756" sldId="276"/>
            <ac:spMk id="2" creationId="{BA3C8A7F-714C-4328-BF8C-C1F2AB163CF8}"/>
          </ac:spMkLst>
        </pc:spChg>
        <pc:spChg chg="del">
          <ac:chgData name="" userId="" providerId="" clId="Web-{1DE8A7D6-3A51-44E3-99F7-7B3A5E052101}" dt="2019-12-13T16:33:51.236" v="338"/>
          <ac:spMkLst>
            <pc:docMk/>
            <pc:sldMk cId="2964321756" sldId="276"/>
            <ac:spMk id="3" creationId="{962C039D-2E64-4E00-BFC7-DF45887AD47F}"/>
          </ac:spMkLst>
        </pc:spChg>
        <pc:spChg chg="add del mod">
          <ac:chgData name="" userId="" providerId="" clId="Web-{1DE8A7D6-3A51-44E3-99F7-7B3A5E052101}" dt="2019-12-13T16:36:04.440" v="378"/>
          <ac:spMkLst>
            <pc:docMk/>
            <pc:sldMk cId="2964321756" sldId="276"/>
            <ac:spMk id="6" creationId="{CC54E046-8BC2-4E7D-97E8-8EE60AC5B123}"/>
          </ac:spMkLst>
        </pc:spChg>
        <pc:spChg chg="add del mod">
          <ac:chgData name="" userId="" providerId="" clId="Web-{1DE8A7D6-3A51-44E3-99F7-7B3A5E052101}" dt="2019-12-13T16:36:04.440" v="377"/>
          <ac:spMkLst>
            <pc:docMk/>
            <pc:sldMk cId="2964321756" sldId="276"/>
            <ac:spMk id="9" creationId="{C6268290-99D2-4B31-BB81-3712260734D9}"/>
          </ac:spMkLst>
        </pc:spChg>
        <pc:spChg chg="add mod">
          <ac:chgData name="" userId="" providerId="" clId="Web-{1DE8A7D6-3A51-44E3-99F7-7B3A5E052101}" dt="2019-12-13T16:36:16.346" v="384" actId="1076"/>
          <ac:spMkLst>
            <pc:docMk/>
            <pc:sldMk cId="2964321756" sldId="276"/>
            <ac:spMk id="12" creationId="{B1E39718-6F0B-47D0-8E42-1C9DF6E7E00E}"/>
          </ac:spMkLst>
        </pc:spChg>
        <pc:spChg chg="add del mod">
          <ac:chgData name="" userId="" providerId="" clId="Web-{1DE8A7D6-3A51-44E3-99F7-7B3A5E052101}" dt="2019-12-13T16:36:59.221" v="579"/>
          <ac:spMkLst>
            <pc:docMk/>
            <pc:sldMk cId="2964321756" sldId="276"/>
            <ac:spMk id="15" creationId="{4B6E8504-EF8F-495F-AB6F-BE189C04CF8B}"/>
          </ac:spMkLst>
        </pc:spChg>
        <pc:spChg chg="add mod">
          <ac:chgData name="" userId="" providerId="" clId="Web-{1DE8A7D6-3A51-44E3-99F7-7B3A5E052101}" dt="2019-12-13T16:40:23.565" v="799" actId="20577"/>
          <ac:spMkLst>
            <pc:docMk/>
            <pc:sldMk cId="2964321756" sldId="276"/>
            <ac:spMk id="17" creationId="{99675DA5-E31F-4961-B869-5E7A32C12655}"/>
          </ac:spMkLst>
        </pc:spChg>
        <pc:graphicFrameChg chg="add del mod">
          <ac:chgData name="" userId="" providerId="" clId="Web-{1DE8A7D6-3A51-44E3-99F7-7B3A5E052101}" dt="2019-12-13T16:34:51.440" v="354"/>
          <ac:graphicFrameMkLst>
            <pc:docMk/>
            <pc:sldMk cId="2964321756" sldId="276"/>
            <ac:graphicFrameMk id="5" creationId="{D2230351-BE60-4FFF-895E-1F96495B7CC0}"/>
          </ac:graphicFrameMkLst>
        </pc:graphicFrameChg>
        <pc:graphicFrameChg chg="add del mod modGraphic">
          <ac:chgData name="" userId="" providerId="" clId="Web-{1DE8A7D6-3A51-44E3-99F7-7B3A5E052101}" dt="2019-12-13T16:36:09.471" v="379"/>
          <ac:graphicFrameMkLst>
            <pc:docMk/>
            <pc:sldMk cId="2964321756" sldId="276"/>
            <ac:graphicFrameMk id="8" creationId="{6ED06FBC-98AE-49F3-A9EE-EF0BC3152A63}"/>
          </ac:graphicFrameMkLst>
        </pc:graphicFrameChg>
        <pc:graphicFrameChg chg="add mod modGraphic">
          <ac:chgData name="" userId="" providerId="" clId="Web-{1DE8A7D6-3A51-44E3-99F7-7B3A5E052101}" dt="2019-12-13T16:39:05.018" v="682" actId="1076"/>
          <ac:graphicFrameMkLst>
            <pc:docMk/>
            <pc:sldMk cId="2964321756" sldId="276"/>
            <ac:graphicFrameMk id="11" creationId="{9E7AAA79-C02F-4F18-BF5C-6CF3D366E633}"/>
          </ac:graphicFrameMkLst>
        </pc:graphicFrameChg>
        <pc:graphicFrameChg chg="add del mod">
          <ac:chgData name="" userId="" providerId="" clId="Web-{1DE8A7D6-3A51-44E3-99F7-7B3A5E052101}" dt="2019-12-13T16:36:59.221" v="580"/>
          <ac:graphicFrameMkLst>
            <pc:docMk/>
            <pc:sldMk cId="2964321756" sldId="276"/>
            <ac:graphicFrameMk id="14" creationId="{566FF9C8-003F-4EB2-A167-37ECD1A0B832}"/>
          </ac:graphicFrameMkLst>
        </pc:graphicFrameChg>
      </pc:sldChg>
      <pc:sldChg chg="addSp delSp modSp">
        <pc:chgData name="" userId="" providerId="" clId="Web-{1DE8A7D6-3A51-44E3-99F7-7B3A5E052101}" dt="2019-12-13T16:40:53.034" v="809" actId="1076"/>
        <pc:sldMkLst>
          <pc:docMk/>
          <pc:sldMk cId="931522187" sldId="278"/>
        </pc:sldMkLst>
        <pc:spChg chg="mod">
          <ac:chgData name="" userId="" providerId="" clId="Web-{1DE8A7D6-3A51-44E3-99F7-7B3A5E052101}" dt="2019-12-13T16:40:41.284" v="803" actId="20577"/>
          <ac:spMkLst>
            <pc:docMk/>
            <pc:sldMk cId="931522187" sldId="278"/>
            <ac:spMk id="2" creationId="{510579C3-6B9D-4042-B098-706556C5CD26}"/>
          </ac:spMkLst>
        </pc:spChg>
        <pc:spChg chg="del">
          <ac:chgData name="" userId="" providerId="" clId="Web-{1DE8A7D6-3A51-44E3-99F7-7B3A5E052101}" dt="2019-12-13T16:38:52.471" v="681"/>
          <ac:spMkLst>
            <pc:docMk/>
            <pc:sldMk cId="931522187" sldId="278"/>
            <ac:spMk id="3" creationId="{39988C21-1883-4712-9FC2-82D1250076E6}"/>
          </ac:spMkLst>
        </pc:spChg>
        <pc:picChg chg="add mod">
          <ac:chgData name="" userId="" providerId="" clId="Web-{1DE8A7D6-3A51-44E3-99F7-7B3A5E052101}" dt="2019-12-13T16:40:53.034" v="809" actId="1076"/>
          <ac:picMkLst>
            <pc:docMk/>
            <pc:sldMk cId="931522187" sldId="278"/>
            <ac:picMk id="4" creationId="{A5C935B4-507A-47B0-B69A-F8BC4B245099}"/>
          </ac:picMkLst>
        </pc:picChg>
      </pc:sldChg>
      <pc:sldChg chg="addSp modSp">
        <pc:chgData name="" userId="" providerId="" clId="Web-{1DE8A7D6-3A51-44E3-99F7-7B3A5E052101}" dt="2019-12-13T16:46:57.927" v="1330" actId="20577"/>
        <pc:sldMkLst>
          <pc:docMk/>
          <pc:sldMk cId="3812921825" sldId="279"/>
        </pc:sldMkLst>
        <pc:spChg chg="mod">
          <ac:chgData name="" userId="" providerId="" clId="Web-{1DE8A7D6-3A51-44E3-99F7-7B3A5E052101}" dt="2019-12-13T16:46:57.927" v="1330" actId="20577"/>
          <ac:spMkLst>
            <pc:docMk/>
            <pc:sldMk cId="3812921825" sldId="279"/>
            <ac:spMk id="3" creationId="{ED6953B5-5B93-40BF-9D84-5A068E569511}"/>
          </ac:spMkLst>
        </pc:spChg>
        <pc:picChg chg="add mod">
          <ac:chgData name="" userId="" providerId="" clId="Web-{1DE8A7D6-3A51-44E3-99F7-7B3A5E052101}" dt="2019-12-13T16:46:20.708" v="1248" actId="14100"/>
          <ac:picMkLst>
            <pc:docMk/>
            <pc:sldMk cId="3812921825" sldId="279"/>
            <ac:picMk id="4" creationId="{251261F5-E505-4886-A24C-712088367084}"/>
          </ac:picMkLst>
        </pc:picChg>
      </pc:sldChg>
      <pc:sldChg chg="addSp delSp modSp">
        <pc:chgData name="" userId="" providerId="" clId="Web-{1DE8A7D6-3A51-44E3-99F7-7B3A5E052101}" dt="2019-12-13T16:49:19.755" v="1570" actId="20577"/>
        <pc:sldMkLst>
          <pc:docMk/>
          <pc:sldMk cId="1164655187" sldId="280"/>
        </pc:sldMkLst>
        <pc:spChg chg="add del mod">
          <ac:chgData name="" userId="" providerId="" clId="Web-{1DE8A7D6-3A51-44E3-99F7-7B3A5E052101}" dt="2019-12-13T16:49:19.755" v="1570" actId="20577"/>
          <ac:spMkLst>
            <pc:docMk/>
            <pc:sldMk cId="1164655187" sldId="280"/>
            <ac:spMk id="3" creationId="{0F2EEC3F-D9D1-4A88-BE4D-A151E8488949}"/>
          </ac:spMkLst>
        </pc:spChg>
        <pc:spChg chg="add del mod">
          <ac:chgData name="" userId="" providerId="" clId="Web-{1DE8A7D6-3A51-44E3-99F7-7B3A5E052101}" dt="2019-12-13T16:47:42.302" v="1398"/>
          <ac:spMkLst>
            <pc:docMk/>
            <pc:sldMk cId="1164655187" sldId="280"/>
            <ac:spMk id="4" creationId="{17CF48BD-1CF2-45A1-B432-0952859EB7EA}"/>
          </ac:spMkLst>
        </pc:spChg>
      </pc:sldChg>
      <pc:sldChg chg="add replId">
        <pc:chgData name="" userId="" providerId="" clId="Web-{1DE8A7D6-3A51-44E3-99F7-7B3A5E052101}" dt="2019-12-13T16:21:56.438" v="0"/>
        <pc:sldMkLst>
          <pc:docMk/>
          <pc:sldMk cId="2884944896" sldId="289"/>
        </pc:sldMkLst>
      </pc:sldChg>
      <pc:sldChg chg="modSp add replId">
        <pc:chgData name="" userId="" providerId="" clId="Web-{1DE8A7D6-3A51-44E3-99F7-7B3A5E052101}" dt="2019-12-13T16:25:18.844" v="58"/>
        <pc:sldMkLst>
          <pc:docMk/>
          <pc:sldMk cId="3587799805" sldId="290"/>
        </pc:sldMkLst>
        <pc:graphicFrameChg chg="mod modGraphic">
          <ac:chgData name="" userId="" providerId="" clId="Web-{1DE8A7D6-3A51-44E3-99F7-7B3A5E052101}" dt="2019-12-13T16:25:18.844" v="58"/>
          <ac:graphicFrameMkLst>
            <pc:docMk/>
            <pc:sldMk cId="3587799805" sldId="290"/>
            <ac:graphicFrameMk id="4" creationId="{2E658DDC-3789-4771-8C4F-27E7205A3B19}"/>
          </ac:graphicFrameMkLst>
        </pc:graphicFrameChg>
      </pc:sldChg>
      <pc:sldChg chg="addSp delSp modSp new">
        <pc:chgData name="" userId="" providerId="" clId="Web-{1DE8A7D6-3A51-44E3-99F7-7B3A5E052101}" dt="2019-12-13T16:29:48.392" v="152"/>
        <pc:sldMkLst>
          <pc:docMk/>
          <pc:sldMk cId="1905049941" sldId="291"/>
        </pc:sldMkLst>
        <pc:spChg chg="mod">
          <ac:chgData name="" userId="" providerId="" clId="Web-{1DE8A7D6-3A51-44E3-99F7-7B3A5E052101}" dt="2019-12-13T16:28:24.689" v="104" actId="20577"/>
          <ac:spMkLst>
            <pc:docMk/>
            <pc:sldMk cId="1905049941" sldId="291"/>
            <ac:spMk id="2" creationId="{4518EFCE-202D-40B6-B76F-E68D45132E50}"/>
          </ac:spMkLst>
        </pc:spChg>
        <pc:spChg chg="del">
          <ac:chgData name="" userId="" providerId="" clId="Web-{1DE8A7D6-3A51-44E3-99F7-7B3A5E052101}" dt="2019-12-13T16:28:09.235" v="83"/>
          <ac:spMkLst>
            <pc:docMk/>
            <pc:sldMk cId="1905049941" sldId="291"/>
            <ac:spMk id="3" creationId="{2006EB24-89CD-47FB-AB67-EB7C2D9FD4B6}"/>
          </ac:spMkLst>
        </pc:spChg>
        <pc:spChg chg="add mod">
          <ac:chgData name="" userId="" providerId="" clId="Web-{1DE8A7D6-3A51-44E3-99F7-7B3A5E052101}" dt="2019-12-13T16:28:19.860" v="88" actId="1076"/>
          <ac:spMkLst>
            <pc:docMk/>
            <pc:sldMk cId="1905049941" sldId="291"/>
            <ac:spMk id="6" creationId="{1B224200-718D-464B-BD4D-5FE0E7C41D88}"/>
          </ac:spMkLst>
        </pc:spChg>
        <pc:graphicFrameChg chg="add mod modGraphic">
          <ac:chgData name="" userId="" providerId="" clId="Web-{1DE8A7D6-3A51-44E3-99F7-7B3A5E052101}" dt="2019-12-13T16:29:48.392" v="152"/>
          <ac:graphicFrameMkLst>
            <pc:docMk/>
            <pc:sldMk cId="1905049941" sldId="291"/>
            <ac:graphicFrameMk id="5" creationId="{30256AA0-3A03-4620-B8AF-F343140DCEAF}"/>
          </ac:graphicFrameMkLst>
        </pc:graphicFrameChg>
      </pc:sldChg>
      <pc:sldChg chg="addSp delSp modSp new">
        <pc:chgData name="" userId="" providerId="" clId="Web-{1DE8A7D6-3A51-44E3-99F7-7B3A5E052101}" dt="2019-12-13T16:30:25.111" v="179" actId="1076"/>
        <pc:sldMkLst>
          <pc:docMk/>
          <pc:sldMk cId="3913095033" sldId="292"/>
        </pc:sldMkLst>
        <pc:spChg chg="mod">
          <ac:chgData name="" userId="" providerId="" clId="Web-{1DE8A7D6-3A51-44E3-99F7-7B3A5E052101}" dt="2019-12-13T16:29:55.829" v="167" actId="20577"/>
          <ac:spMkLst>
            <pc:docMk/>
            <pc:sldMk cId="3913095033" sldId="292"/>
            <ac:spMk id="2" creationId="{C065F96A-1445-438E-A8C0-32CC6F63027C}"/>
          </ac:spMkLst>
        </pc:spChg>
        <pc:spChg chg="del">
          <ac:chgData name="" userId="" providerId="" clId="Web-{1DE8A7D6-3A51-44E3-99F7-7B3A5E052101}" dt="2019-12-13T16:29:57.939" v="170"/>
          <ac:spMkLst>
            <pc:docMk/>
            <pc:sldMk cId="3913095033" sldId="292"/>
            <ac:spMk id="3" creationId="{18FF238F-872E-4822-80EB-7572EB17DBC2}"/>
          </ac:spMkLst>
        </pc:spChg>
        <pc:picChg chg="add mod">
          <ac:chgData name="" userId="" providerId="" clId="Web-{1DE8A7D6-3A51-44E3-99F7-7B3A5E052101}" dt="2019-12-13T16:30:25.111" v="179" actId="1076"/>
          <ac:picMkLst>
            <pc:docMk/>
            <pc:sldMk cId="3913095033" sldId="292"/>
            <ac:picMk id="4" creationId="{C7445690-B264-4376-80E4-679049ACDD79}"/>
          </ac:picMkLst>
        </pc:picChg>
      </pc:sldChg>
      <pc:sldChg chg="addSp delSp modSp add replId">
        <pc:chgData name="" userId="" providerId="" clId="Web-{1DE8A7D6-3A51-44E3-99F7-7B3A5E052101}" dt="2019-12-13T16:30:40.798" v="186" actId="1076"/>
        <pc:sldMkLst>
          <pc:docMk/>
          <pc:sldMk cId="1577237606" sldId="293"/>
        </pc:sldMkLst>
        <pc:picChg chg="add mod">
          <ac:chgData name="" userId="" providerId="" clId="Web-{1DE8A7D6-3A51-44E3-99F7-7B3A5E052101}" dt="2019-12-13T16:30:40.798" v="186" actId="1076"/>
          <ac:picMkLst>
            <pc:docMk/>
            <pc:sldMk cId="1577237606" sldId="293"/>
            <ac:picMk id="3" creationId="{8AE84BED-9227-4800-9EF1-715F6CA0D49B}"/>
          </ac:picMkLst>
        </pc:picChg>
        <pc:picChg chg="del">
          <ac:chgData name="" userId="" providerId="" clId="Web-{1DE8A7D6-3A51-44E3-99F7-7B3A5E052101}" dt="2019-12-13T16:30:30.329" v="181"/>
          <ac:picMkLst>
            <pc:docMk/>
            <pc:sldMk cId="1577237606" sldId="293"/>
            <ac:picMk id="4" creationId="{C7445690-B264-4376-80E4-679049ACDD79}"/>
          </ac:picMkLst>
        </pc:picChg>
      </pc:sldChg>
      <pc:sldChg chg="addSp delSp modSp add replId">
        <pc:chgData name="" userId="" providerId="" clId="Web-{1DE8A7D6-3A51-44E3-99F7-7B3A5E052101}" dt="2019-12-13T16:31:01.017" v="196" actId="1076"/>
        <pc:sldMkLst>
          <pc:docMk/>
          <pc:sldMk cId="2166837649" sldId="294"/>
        </pc:sldMkLst>
        <pc:spChg chg="mod">
          <ac:chgData name="" userId="" providerId="" clId="Web-{1DE8A7D6-3A51-44E3-99F7-7B3A5E052101}" dt="2019-12-13T16:30:50.111" v="191" actId="20577"/>
          <ac:spMkLst>
            <pc:docMk/>
            <pc:sldMk cId="2166837649" sldId="294"/>
            <ac:spMk id="2" creationId="{C065F96A-1445-438E-A8C0-32CC6F63027C}"/>
          </ac:spMkLst>
        </pc:spChg>
        <pc:picChg chg="del">
          <ac:chgData name="" userId="" providerId="" clId="Web-{1DE8A7D6-3A51-44E3-99F7-7B3A5E052101}" dt="2019-12-13T16:30:47.923" v="188"/>
          <ac:picMkLst>
            <pc:docMk/>
            <pc:sldMk cId="2166837649" sldId="294"/>
            <ac:picMk id="3" creationId="{8AE84BED-9227-4800-9EF1-715F6CA0D49B}"/>
          </ac:picMkLst>
        </pc:picChg>
        <pc:picChg chg="add mod">
          <ac:chgData name="" userId="" providerId="" clId="Web-{1DE8A7D6-3A51-44E3-99F7-7B3A5E052101}" dt="2019-12-13T16:31:01.017" v="196" actId="1076"/>
          <ac:picMkLst>
            <pc:docMk/>
            <pc:sldMk cId="2166837649" sldId="294"/>
            <ac:picMk id="4" creationId="{906A17FC-5870-4CFA-AAFD-A7502BC7A221}"/>
          </ac:picMkLst>
        </pc:picChg>
      </pc:sldChg>
      <pc:sldChg chg="addSp delSp modSp add replId">
        <pc:chgData name="" userId="" providerId="" clId="Web-{1DE8A7D6-3A51-44E3-99F7-7B3A5E052101}" dt="2019-12-13T16:31:30.830" v="202" actId="1076"/>
        <pc:sldMkLst>
          <pc:docMk/>
          <pc:sldMk cId="2708856819" sldId="295"/>
        </pc:sldMkLst>
        <pc:picChg chg="add mod">
          <ac:chgData name="" userId="" providerId="" clId="Web-{1DE8A7D6-3A51-44E3-99F7-7B3A5E052101}" dt="2019-12-13T16:31:30.830" v="202" actId="1076"/>
          <ac:picMkLst>
            <pc:docMk/>
            <pc:sldMk cId="2708856819" sldId="295"/>
            <ac:picMk id="3" creationId="{9CCA60D0-DCBF-40B2-ABEF-74DFBC9F37E7}"/>
          </ac:picMkLst>
        </pc:picChg>
        <pc:picChg chg="del">
          <ac:chgData name="" userId="" providerId="" clId="Web-{1DE8A7D6-3A51-44E3-99F7-7B3A5E052101}" dt="2019-12-13T16:31:15.236" v="198"/>
          <ac:picMkLst>
            <pc:docMk/>
            <pc:sldMk cId="2708856819" sldId="295"/>
            <ac:picMk id="4" creationId="{906A17FC-5870-4CFA-AAFD-A7502BC7A221}"/>
          </ac:picMkLst>
        </pc:picChg>
      </pc:sldChg>
      <pc:sldChg chg="addSp delSp modSp add replId">
        <pc:chgData name="" userId="" providerId="" clId="Web-{1DE8A7D6-3A51-44E3-99F7-7B3A5E052101}" dt="2019-12-13T16:33:36.768" v="333" actId="20577"/>
        <pc:sldMkLst>
          <pc:docMk/>
          <pc:sldMk cId="1716427445" sldId="296"/>
        </pc:sldMkLst>
        <pc:spChg chg="add mod">
          <ac:chgData name="" userId="" providerId="" clId="Web-{1DE8A7D6-3A51-44E3-99F7-7B3A5E052101}" dt="2019-12-13T16:33:36.768" v="333" actId="20577"/>
          <ac:spMkLst>
            <pc:docMk/>
            <pc:sldMk cId="1716427445" sldId="296"/>
            <ac:spMk id="6" creationId="{11B7C626-84BA-4B95-8FD4-F1C1334AB1B6}"/>
          </ac:spMkLst>
        </pc:spChg>
        <pc:spChg chg="add del">
          <ac:chgData name="" userId="" providerId="" clId="Web-{1DE8A7D6-3A51-44E3-99F7-7B3A5E052101}" dt="2019-12-13T16:32:50.064" v="228"/>
          <ac:spMkLst>
            <pc:docMk/>
            <pc:sldMk cId="1716427445" sldId="296"/>
            <ac:spMk id="7" creationId="{1A0E5940-3313-4A47-82D0-87908D3E699A}"/>
          </ac:spMkLst>
        </pc:spChg>
        <pc:picChg chg="add mod">
          <ac:chgData name="" userId="" providerId="" clId="Web-{1DE8A7D6-3A51-44E3-99F7-7B3A5E052101}" dt="2019-12-13T16:32:29.392" v="225" actId="1076"/>
          <ac:picMkLst>
            <pc:docMk/>
            <pc:sldMk cId="1716427445" sldId="296"/>
            <ac:picMk id="3" creationId="{F86AB7F2-65BC-45CF-A2BA-8AD8E59AAF40}"/>
          </ac:picMkLst>
        </pc:picChg>
        <pc:picChg chg="del">
          <ac:chgData name="" userId="" providerId="" clId="Web-{1DE8A7D6-3A51-44E3-99F7-7B3A5E052101}" dt="2019-12-13T16:32:18.642" v="219"/>
          <ac:picMkLst>
            <pc:docMk/>
            <pc:sldMk cId="1716427445" sldId="296"/>
            <ac:picMk id="4" creationId="{811A698C-894C-44BC-B995-0B65E64FB374}"/>
          </ac:picMkLst>
        </pc:picChg>
      </pc:sldChg>
      <pc:sldChg chg="modSp add del replId">
        <pc:chgData name="" userId="" providerId="" clId="Web-{1DE8A7D6-3A51-44E3-99F7-7B3A5E052101}" dt="2019-12-13T16:35:54.674" v="374"/>
        <pc:sldMkLst>
          <pc:docMk/>
          <pc:sldMk cId="1112863744" sldId="297"/>
        </pc:sldMkLst>
        <pc:graphicFrameChg chg="mod modGraphic">
          <ac:chgData name="" userId="" providerId="" clId="Web-{1DE8A7D6-3A51-44E3-99F7-7B3A5E052101}" dt="2019-12-13T16:35:53.612" v="373"/>
          <ac:graphicFrameMkLst>
            <pc:docMk/>
            <pc:sldMk cId="1112863744" sldId="297"/>
            <ac:graphicFrameMk id="8" creationId="{6ED06FBC-98AE-49F3-A9EE-EF0BC3152A63}"/>
          </ac:graphicFrameMkLst>
        </pc:graphicFrameChg>
      </pc:sldChg>
      <pc:sldChg chg="modSp add del replId">
        <pc:chgData name="" userId="" providerId="" clId="Web-{1DE8A7D6-3A51-44E3-99F7-7B3A5E052101}" dt="2019-12-13T16:34:39.986" v="349"/>
        <pc:sldMkLst>
          <pc:docMk/>
          <pc:sldMk cId="3257701882" sldId="297"/>
        </pc:sldMkLst>
        <pc:graphicFrameChg chg="modGraphic">
          <ac:chgData name="" userId="" providerId="" clId="Web-{1DE8A7D6-3A51-44E3-99F7-7B3A5E052101}" dt="2019-12-13T16:34:33.158" v="348"/>
          <ac:graphicFrameMkLst>
            <pc:docMk/>
            <pc:sldMk cId="3257701882" sldId="297"/>
            <ac:graphicFrameMk id="5" creationId="{D2230351-BE60-4FFF-895E-1F96495B7CC0}"/>
          </ac:graphicFrameMkLst>
        </pc:graphicFrameChg>
      </pc:sldChg>
      <pc:sldChg chg="addSp delSp modSp add replId">
        <pc:chgData name="" userId="" providerId="" clId="Web-{1DE8A7D6-3A51-44E3-99F7-7B3A5E052101}" dt="2019-12-13T16:38:19.534" v="671"/>
        <pc:sldMkLst>
          <pc:docMk/>
          <pc:sldMk cId="3919687411" sldId="297"/>
        </pc:sldMkLst>
        <pc:spChg chg="add mod">
          <ac:chgData name="" userId="" providerId="" clId="Web-{1DE8A7D6-3A51-44E3-99F7-7B3A5E052101}" dt="2019-12-13T16:38:10.909" v="649" actId="1076"/>
          <ac:spMkLst>
            <pc:docMk/>
            <pc:sldMk cId="3919687411" sldId="297"/>
            <ac:spMk id="5" creationId="{BAF97D38-8D63-47A9-A787-B79A75D4EC22}"/>
          </ac:spMkLst>
        </pc:spChg>
        <pc:spChg chg="del">
          <ac:chgData name="" userId="" providerId="" clId="Web-{1DE8A7D6-3A51-44E3-99F7-7B3A5E052101}" dt="2019-12-13T16:37:57.690" v="643"/>
          <ac:spMkLst>
            <pc:docMk/>
            <pc:sldMk cId="3919687411" sldId="297"/>
            <ac:spMk id="12" creationId="{B1E39718-6F0B-47D0-8E42-1C9DF6E7E00E}"/>
          </ac:spMkLst>
        </pc:spChg>
        <pc:graphicFrameChg chg="add mod modGraphic">
          <ac:chgData name="" userId="" providerId="" clId="Web-{1DE8A7D6-3A51-44E3-99F7-7B3A5E052101}" dt="2019-12-13T16:38:19.534" v="671"/>
          <ac:graphicFrameMkLst>
            <pc:docMk/>
            <pc:sldMk cId="3919687411" sldId="297"/>
            <ac:graphicFrameMk id="4" creationId="{C68BFFA6-07AC-4BBB-BA61-6D41FFE41FCB}"/>
          </ac:graphicFrameMkLst>
        </pc:graphicFrameChg>
        <pc:graphicFrameChg chg="del">
          <ac:chgData name="" userId="" providerId="" clId="Web-{1DE8A7D6-3A51-44E3-99F7-7B3A5E052101}" dt="2019-12-13T16:37:57.690" v="644"/>
          <ac:graphicFrameMkLst>
            <pc:docMk/>
            <pc:sldMk cId="3919687411" sldId="297"/>
            <ac:graphicFrameMk id="11" creationId="{9E7AAA79-C02F-4F18-BF5C-6CF3D366E633}"/>
          </ac:graphicFrameMkLst>
        </pc:graphicFrameChg>
      </pc:sldChg>
      <pc:sldChg chg="addSp delSp modSp new">
        <pc:chgData name="" userId="" providerId="" clId="Web-{1DE8A7D6-3A51-44E3-99F7-7B3A5E052101}" dt="2019-12-13T16:42:22.489" v="852" actId="1076"/>
        <pc:sldMkLst>
          <pc:docMk/>
          <pc:sldMk cId="3136673186" sldId="298"/>
        </pc:sldMkLst>
        <pc:spChg chg="mod">
          <ac:chgData name="" userId="" providerId="" clId="Web-{1DE8A7D6-3A51-44E3-99F7-7B3A5E052101}" dt="2019-12-13T16:41:36.284" v="840" actId="20577"/>
          <ac:spMkLst>
            <pc:docMk/>
            <pc:sldMk cId="3136673186" sldId="298"/>
            <ac:spMk id="2" creationId="{1D57972A-CD87-4BF9-8423-098969EF031D}"/>
          </ac:spMkLst>
        </pc:spChg>
        <pc:spChg chg="del mod">
          <ac:chgData name="" userId="" providerId="" clId="Web-{1DE8A7D6-3A51-44E3-99F7-7B3A5E052101}" dt="2019-12-13T16:41:38.878" v="843"/>
          <ac:spMkLst>
            <pc:docMk/>
            <pc:sldMk cId="3136673186" sldId="298"/>
            <ac:spMk id="3" creationId="{3DBAA0F6-64F8-436F-83CC-25AAB4036A88}"/>
          </ac:spMkLst>
        </pc:spChg>
        <pc:spChg chg="add del mod">
          <ac:chgData name="" userId="" providerId="" clId="Web-{1DE8A7D6-3A51-44E3-99F7-7B3A5E052101}" dt="2019-12-13T16:41:42.457" v="844"/>
          <ac:spMkLst>
            <pc:docMk/>
            <pc:sldMk cId="3136673186" sldId="298"/>
            <ac:spMk id="5" creationId="{EBCE504A-450C-4975-98FB-358A66B7141A}"/>
          </ac:spMkLst>
        </pc:spChg>
        <pc:spChg chg="add mod">
          <ac:chgData name="" userId="" providerId="" clId="Web-{1DE8A7D6-3A51-44E3-99F7-7B3A5E052101}" dt="2019-12-13T16:42:01.176" v="849" actId="1076"/>
          <ac:spMkLst>
            <pc:docMk/>
            <pc:sldMk cId="3136673186" sldId="298"/>
            <ac:spMk id="8" creationId="{0BEE72D5-8E82-4C72-9A92-C990E493065E}"/>
          </ac:spMkLst>
        </pc:spChg>
        <pc:graphicFrameChg chg="add mod modGraphic">
          <ac:chgData name="" userId="" providerId="" clId="Web-{1DE8A7D6-3A51-44E3-99F7-7B3A5E052101}" dt="2019-12-13T16:42:22.489" v="852" actId="1076"/>
          <ac:graphicFrameMkLst>
            <pc:docMk/>
            <pc:sldMk cId="3136673186" sldId="298"/>
            <ac:graphicFrameMk id="7" creationId="{1FFBFEDA-D25C-4130-9F00-1CD0D5F51D29}"/>
          </ac:graphicFrameMkLst>
        </pc:graphicFrameChg>
      </pc:sldChg>
      <pc:sldChg chg="addSp delSp modSp add replId">
        <pc:chgData name="" userId="" providerId="" clId="Web-{1DE8A7D6-3A51-44E3-99F7-7B3A5E052101}" dt="2019-12-13T16:41:12.597" v="815" actId="1076"/>
        <pc:sldMkLst>
          <pc:docMk/>
          <pc:sldMk cId="3342253077" sldId="299"/>
        </pc:sldMkLst>
        <pc:picChg chg="add mod">
          <ac:chgData name="" userId="" providerId="" clId="Web-{1DE8A7D6-3A51-44E3-99F7-7B3A5E052101}" dt="2019-12-13T16:41:12.597" v="815" actId="1076"/>
          <ac:picMkLst>
            <pc:docMk/>
            <pc:sldMk cId="3342253077" sldId="299"/>
            <ac:picMk id="3" creationId="{68C33352-7C4A-4D9B-AC3E-942F9D34D97A}"/>
          </ac:picMkLst>
        </pc:picChg>
        <pc:picChg chg="del">
          <ac:chgData name="" userId="" providerId="" clId="Web-{1DE8A7D6-3A51-44E3-99F7-7B3A5E052101}" dt="2019-12-13T16:41:05.784" v="811"/>
          <ac:picMkLst>
            <pc:docMk/>
            <pc:sldMk cId="3342253077" sldId="299"/>
            <ac:picMk id="4" creationId="{A5C935B4-507A-47B0-B69A-F8BC4B245099}"/>
          </ac:picMkLst>
        </pc:picChg>
      </pc:sldChg>
      <pc:sldChg chg="addSp modSp new">
        <pc:chgData name="" userId="" providerId="" clId="Web-{1DE8A7D6-3A51-44E3-99F7-7B3A5E052101}" dt="2019-12-13T16:44:21.911" v="1054"/>
        <pc:sldMkLst>
          <pc:docMk/>
          <pc:sldMk cId="3064683015" sldId="300"/>
        </pc:sldMkLst>
        <pc:spChg chg="mod">
          <ac:chgData name="" userId="" providerId="" clId="Web-{1DE8A7D6-3A51-44E3-99F7-7B3A5E052101}" dt="2019-12-13T16:42:29.551" v="861" actId="20577"/>
          <ac:spMkLst>
            <pc:docMk/>
            <pc:sldMk cId="3064683015" sldId="300"/>
            <ac:spMk id="2" creationId="{2DCE3CD3-B292-4464-A9BA-A224745118B3}"/>
          </ac:spMkLst>
        </pc:spChg>
        <pc:spChg chg="mod">
          <ac:chgData name="" userId="" providerId="" clId="Web-{1DE8A7D6-3A51-44E3-99F7-7B3A5E052101}" dt="2019-12-13T16:43:04.442" v="960" actId="1076"/>
          <ac:spMkLst>
            <pc:docMk/>
            <pc:sldMk cId="3064683015" sldId="300"/>
            <ac:spMk id="3" creationId="{214BE626-20D3-4CF7-94C4-9F68BD9D64D6}"/>
          </ac:spMkLst>
        </pc:spChg>
        <pc:spChg chg="add mod">
          <ac:chgData name="" userId="" providerId="" clId="Web-{1DE8A7D6-3A51-44E3-99F7-7B3A5E052101}" dt="2019-12-13T16:43:22.052" v="965" actId="1076"/>
          <ac:spMkLst>
            <pc:docMk/>
            <pc:sldMk cId="3064683015" sldId="300"/>
            <ac:spMk id="6" creationId="{1DBD88BB-9BCE-4914-865D-FE72C5740E22}"/>
          </ac:spMkLst>
        </pc:spChg>
        <pc:graphicFrameChg chg="add mod modGraphic">
          <ac:chgData name="" userId="" providerId="" clId="Web-{1DE8A7D6-3A51-44E3-99F7-7B3A5E052101}" dt="2019-12-13T16:44:21.911" v="1054"/>
          <ac:graphicFrameMkLst>
            <pc:docMk/>
            <pc:sldMk cId="3064683015" sldId="300"/>
            <ac:graphicFrameMk id="5" creationId="{44DF9A35-41EB-4AF5-A644-8EB00552CEFB}"/>
          </ac:graphicFrameMkLst>
        </pc:graphicFrameChg>
      </pc:sldChg>
      <pc:sldChg chg="modSp new">
        <pc:chgData name="" userId="" providerId="" clId="Web-{1DE8A7D6-3A51-44E3-99F7-7B3A5E052101}" dt="2019-12-13T16:45:27.911" v="1228" actId="20577"/>
        <pc:sldMkLst>
          <pc:docMk/>
          <pc:sldMk cId="264372161" sldId="301"/>
        </pc:sldMkLst>
        <pc:spChg chg="mod">
          <ac:chgData name="" userId="" providerId="" clId="Web-{1DE8A7D6-3A51-44E3-99F7-7B3A5E052101}" dt="2019-12-13T16:44:34.864" v="1060" actId="20577"/>
          <ac:spMkLst>
            <pc:docMk/>
            <pc:sldMk cId="264372161" sldId="301"/>
            <ac:spMk id="2" creationId="{B70DB66C-6D15-44B5-A0D6-76EC04437C3F}"/>
          </ac:spMkLst>
        </pc:spChg>
        <pc:spChg chg="mod">
          <ac:chgData name="" userId="" providerId="" clId="Web-{1DE8A7D6-3A51-44E3-99F7-7B3A5E052101}" dt="2019-12-13T16:45:27.911" v="1228" actId="20577"/>
          <ac:spMkLst>
            <pc:docMk/>
            <pc:sldMk cId="264372161" sldId="301"/>
            <ac:spMk id="3" creationId="{8B157761-73D6-4CC3-AC1F-FBE6EE956BC5}"/>
          </ac:spMkLst>
        </pc:spChg>
      </pc:sldChg>
    </pc:docChg>
  </pc:docChgLst>
  <pc:docChgLst>
    <pc:chgData clId="Web-{CC212674-7287-4BFB-90AC-A51C617164C0}"/>
    <pc:docChg chg="addSld modSld">
      <pc:chgData name="" userId="" providerId="" clId="Web-{CC212674-7287-4BFB-90AC-A51C617164C0}" dt="2019-12-13T16:19:12.281" v="164" actId="20577"/>
      <pc:docMkLst>
        <pc:docMk/>
      </pc:docMkLst>
      <pc:sldChg chg="addSp delSp modSp new">
        <pc:chgData name="" userId="" providerId="" clId="Web-{CC212674-7287-4BFB-90AC-A51C617164C0}" dt="2019-12-13T16:12:09.511" v="35" actId="20577"/>
        <pc:sldMkLst>
          <pc:docMk/>
          <pc:sldMk cId="4042815966" sldId="284"/>
        </pc:sldMkLst>
        <pc:spChg chg="mod">
          <ac:chgData name="" userId="" providerId="" clId="Web-{CC212674-7287-4BFB-90AC-A51C617164C0}" dt="2019-12-13T16:12:09.511" v="35" actId="20577"/>
          <ac:spMkLst>
            <pc:docMk/>
            <pc:sldMk cId="4042815966" sldId="284"/>
            <ac:spMk id="2" creationId="{A21456F1-2038-4045-9CAE-025B1C3B9A1E}"/>
          </ac:spMkLst>
        </pc:spChg>
        <pc:spChg chg="del">
          <ac:chgData name="" userId="" providerId="" clId="Web-{CC212674-7287-4BFB-90AC-A51C617164C0}" dt="2019-12-13T16:10:32.823" v="16"/>
          <ac:spMkLst>
            <pc:docMk/>
            <pc:sldMk cId="4042815966" sldId="284"/>
            <ac:spMk id="3" creationId="{7307C9D1-0F94-4711-A4A0-BF6DF6B997C5}"/>
          </ac:spMkLst>
        </pc:spChg>
        <pc:spChg chg="add del mod">
          <ac:chgData name="" userId="" providerId="" clId="Web-{CC212674-7287-4BFB-90AC-A51C617164C0}" dt="2019-12-13T16:11:45.995" v="26"/>
          <ac:spMkLst>
            <pc:docMk/>
            <pc:sldMk cId="4042815966" sldId="284"/>
            <ac:spMk id="6" creationId="{FCEE77CB-D6CA-4B07-A275-E6BD52958FD3}"/>
          </ac:spMkLst>
        </pc:spChg>
        <pc:spChg chg="add del mod">
          <ac:chgData name="" userId="" providerId="" clId="Web-{CC212674-7287-4BFB-90AC-A51C617164C0}" dt="2019-12-13T16:11:52.198" v="29"/>
          <ac:spMkLst>
            <pc:docMk/>
            <pc:sldMk cId="4042815966" sldId="284"/>
            <ac:spMk id="7" creationId="{ECB5E595-92A1-49FC-A22D-CB9E81F9F637}"/>
          </ac:spMkLst>
        </pc:spChg>
        <pc:picChg chg="add mod">
          <ac:chgData name="" userId="" providerId="" clId="Web-{CC212674-7287-4BFB-90AC-A51C617164C0}" dt="2019-12-13T16:11:38.198" v="22" actId="14100"/>
          <ac:picMkLst>
            <pc:docMk/>
            <pc:sldMk cId="4042815966" sldId="284"/>
            <ac:picMk id="4" creationId="{EAB300BD-496D-4665-8F75-F0BD290DBF13}"/>
          </ac:picMkLst>
        </pc:picChg>
        <pc:picChg chg="add mod">
          <ac:chgData name="" userId="" providerId="" clId="Web-{CC212674-7287-4BFB-90AC-A51C617164C0}" dt="2019-12-13T16:12:05.135" v="32" actId="14100"/>
          <ac:picMkLst>
            <pc:docMk/>
            <pc:sldMk cId="4042815966" sldId="284"/>
            <ac:picMk id="8" creationId="{57DFEED2-D955-4372-8F9D-53313B75D1C0}"/>
          </ac:picMkLst>
        </pc:picChg>
      </pc:sldChg>
      <pc:sldChg chg="addSp delSp modSp new">
        <pc:chgData name="" userId="" providerId="" clId="Web-{CC212674-7287-4BFB-90AC-A51C617164C0}" dt="2019-12-13T16:13:20.464" v="79" actId="20577"/>
        <pc:sldMkLst>
          <pc:docMk/>
          <pc:sldMk cId="2345160337" sldId="285"/>
        </pc:sldMkLst>
        <pc:spChg chg="mod">
          <ac:chgData name="" userId="" providerId="" clId="Web-{CC212674-7287-4BFB-90AC-A51C617164C0}" dt="2019-12-13T16:13:20.464" v="79" actId="20577"/>
          <ac:spMkLst>
            <pc:docMk/>
            <pc:sldMk cId="2345160337" sldId="285"/>
            <ac:spMk id="2" creationId="{97AADE4C-661F-4859-9B0D-9E90AD9CBA9F}"/>
          </ac:spMkLst>
        </pc:spChg>
        <pc:spChg chg="del">
          <ac:chgData name="" userId="" providerId="" clId="Web-{CC212674-7287-4BFB-90AC-A51C617164C0}" dt="2019-12-13T16:12:23.948" v="47"/>
          <ac:spMkLst>
            <pc:docMk/>
            <pc:sldMk cId="2345160337" sldId="285"/>
            <ac:spMk id="3" creationId="{AC95E790-8370-4F2A-BF8C-42793A249B0E}"/>
          </ac:spMkLst>
        </pc:spChg>
        <pc:spChg chg="add del mod">
          <ac:chgData name="" userId="" providerId="" clId="Web-{CC212674-7287-4BFB-90AC-A51C617164C0}" dt="2019-12-13T16:12:57.276" v="60"/>
          <ac:spMkLst>
            <pc:docMk/>
            <pc:sldMk cId="2345160337" sldId="285"/>
            <ac:spMk id="6" creationId="{5FABCCBD-2902-445E-B2F8-9AFED2F1CCE3}"/>
          </ac:spMkLst>
        </pc:spChg>
        <pc:picChg chg="add mod">
          <ac:chgData name="" userId="" providerId="" clId="Web-{CC212674-7287-4BFB-90AC-A51C617164C0}" dt="2019-12-13T16:13:13.495" v="65" actId="14100"/>
          <ac:picMkLst>
            <pc:docMk/>
            <pc:sldMk cId="2345160337" sldId="285"/>
            <ac:picMk id="4" creationId="{662D6BDC-DD89-46DD-BB08-290AFFFB2915}"/>
          </ac:picMkLst>
        </pc:picChg>
        <pc:picChg chg="add mod">
          <ac:chgData name="" userId="" providerId="" clId="Web-{CC212674-7287-4BFB-90AC-A51C617164C0}" dt="2019-12-13T16:13:07.323" v="63" actId="14100"/>
          <ac:picMkLst>
            <pc:docMk/>
            <pc:sldMk cId="2345160337" sldId="285"/>
            <ac:picMk id="7" creationId="{E2559262-92F7-4167-9ECB-1840EFCA1DA0}"/>
          </ac:picMkLst>
        </pc:picChg>
      </pc:sldChg>
      <pc:sldChg chg="addSp delSp modSp new">
        <pc:chgData name="" userId="" providerId="" clId="Web-{CC212674-7287-4BFB-90AC-A51C617164C0}" dt="2019-12-13T16:19:10.953" v="162" actId="20577"/>
        <pc:sldMkLst>
          <pc:docMk/>
          <pc:sldMk cId="1810649374" sldId="286"/>
        </pc:sldMkLst>
        <pc:spChg chg="mod">
          <ac:chgData name="" userId="" providerId="" clId="Web-{CC212674-7287-4BFB-90AC-A51C617164C0}" dt="2019-12-13T16:19:10.953" v="162" actId="20577"/>
          <ac:spMkLst>
            <pc:docMk/>
            <pc:sldMk cId="1810649374" sldId="286"/>
            <ac:spMk id="2" creationId="{759D5E2C-2CDD-4C5D-879C-FC7D19037863}"/>
          </ac:spMkLst>
        </pc:spChg>
        <pc:spChg chg="del">
          <ac:chgData name="" userId="" providerId="" clId="Web-{CC212674-7287-4BFB-90AC-A51C617164C0}" dt="2019-12-13T16:12:35.901" v="54"/>
          <ac:spMkLst>
            <pc:docMk/>
            <pc:sldMk cId="1810649374" sldId="286"/>
            <ac:spMk id="3" creationId="{C000CA9F-324B-4251-B6D6-2B9C9D3DAB66}"/>
          </ac:spMkLst>
        </pc:spChg>
        <pc:picChg chg="add mod modCrop">
          <ac:chgData name="" userId="" providerId="" clId="Web-{CC212674-7287-4BFB-90AC-A51C617164C0}" dt="2019-12-13T16:18:58.172" v="149" actId="1076"/>
          <ac:picMkLst>
            <pc:docMk/>
            <pc:sldMk cId="1810649374" sldId="286"/>
            <ac:picMk id="4" creationId="{88D58667-DE81-4422-A012-FE8DE0DE3077}"/>
          </ac:picMkLst>
        </pc:picChg>
        <pc:picChg chg="add mod modCrop">
          <ac:chgData name="" userId="" providerId="" clId="Web-{CC212674-7287-4BFB-90AC-A51C617164C0}" dt="2019-12-13T16:19:00.375" v="150" actId="1076"/>
          <ac:picMkLst>
            <pc:docMk/>
            <pc:sldMk cId="1810649374" sldId="286"/>
            <ac:picMk id="6" creationId="{15FDCA73-5D5C-437B-BD5B-DEB76BD5EAD8}"/>
          </ac:picMkLst>
        </pc:picChg>
      </pc:sldChg>
      <pc:sldChg chg="addSp delSp modSp new">
        <pc:chgData name="" userId="" providerId="" clId="Web-{CC212674-7287-4BFB-90AC-A51C617164C0}" dt="2019-12-13T16:15:43.964" v="125" actId="1076"/>
        <pc:sldMkLst>
          <pc:docMk/>
          <pc:sldMk cId="249782158" sldId="287"/>
        </pc:sldMkLst>
        <pc:spChg chg="mod">
          <ac:chgData name="" userId="" providerId="" clId="Web-{CC212674-7287-4BFB-90AC-A51C617164C0}" dt="2019-12-13T16:13:46.964" v="91" actId="20577"/>
          <ac:spMkLst>
            <pc:docMk/>
            <pc:sldMk cId="249782158" sldId="287"/>
            <ac:spMk id="2" creationId="{28CD609D-D43F-4906-843E-66FBECA236A9}"/>
          </ac:spMkLst>
        </pc:spChg>
        <pc:spChg chg="del">
          <ac:chgData name="" userId="" providerId="" clId="Web-{CC212674-7287-4BFB-90AC-A51C617164C0}" dt="2019-12-13T16:13:47.746" v="94"/>
          <ac:spMkLst>
            <pc:docMk/>
            <pc:sldMk cId="249782158" sldId="287"/>
            <ac:spMk id="3" creationId="{CA2FF9DF-8591-48B8-BC7C-6CBA0C1CDFFD}"/>
          </ac:spMkLst>
        </pc:spChg>
        <pc:spChg chg="add del mod">
          <ac:chgData name="" userId="" providerId="" clId="Web-{CC212674-7287-4BFB-90AC-A51C617164C0}" dt="2019-12-13T16:14:08.136" v="99"/>
          <ac:spMkLst>
            <pc:docMk/>
            <pc:sldMk cId="249782158" sldId="287"/>
            <ac:spMk id="4" creationId="{D3622888-EC05-451D-9C75-5E406FA2D83D}"/>
          </ac:spMkLst>
        </pc:spChg>
        <pc:picChg chg="add mod">
          <ac:chgData name="" userId="" providerId="" clId="Web-{CC212674-7287-4BFB-90AC-A51C617164C0}" dt="2019-12-13T16:15:39.980" v="124" actId="14100"/>
          <ac:picMkLst>
            <pc:docMk/>
            <pc:sldMk cId="249782158" sldId="287"/>
            <ac:picMk id="5" creationId="{435DE06D-D7C6-4C10-AD1C-0804ABF744B8}"/>
          </ac:picMkLst>
        </pc:picChg>
        <pc:picChg chg="add mod">
          <ac:chgData name="" userId="" providerId="" clId="Web-{CC212674-7287-4BFB-90AC-A51C617164C0}" dt="2019-12-13T16:15:43.964" v="125" actId="1076"/>
          <ac:picMkLst>
            <pc:docMk/>
            <pc:sldMk cId="249782158" sldId="287"/>
            <ac:picMk id="7" creationId="{DE4CAEB0-1CE0-42A1-939C-3D47F8998D82}"/>
          </ac:picMkLst>
        </pc:picChg>
      </pc:sldChg>
      <pc:sldChg chg="addSp delSp modSp new">
        <pc:chgData name="" userId="" providerId="" clId="Web-{CC212674-7287-4BFB-90AC-A51C617164C0}" dt="2019-12-13T16:15:15.386" v="119" actId="1076"/>
        <pc:sldMkLst>
          <pc:docMk/>
          <pc:sldMk cId="2883392804" sldId="288"/>
        </pc:sldMkLst>
        <pc:spChg chg="mod">
          <ac:chgData name="" userId="" providerId="" clId="Web-{CC212674-7287-4BFB-90AC-A51C617164C0}" dt="2019-12-13T16:14:43.948" v="106" actId="20577"/>
          <ac:spMkLst>
            <pc:docMk/>
            <pc:sldMk cId="2883392804" sldId="288"/>
            <ac:spMk id="2" creationId="{BFBBFA62-0682-4E30-AB4F-EF7D6857122C}"/>
          </ac:spMkLst>
        </pc:spChg>
        <pc:spChg chg="del">
          <ac:chgData name="" userId="" providerId="" clId="Web-{CC212674-7287-4BFB-90AC-A51C617164C0}" dt="2019-12-13T16:14:47.433" v="109"/>
          <ac:spMkLst>
            <pc:docMk/>
            <pc:sldMk cId="2883392804" sldId="288"/>
            <ac:spMk id="3" creationId="{CA489407-F36D-4400-A98E-A90919C5AE60}"/>
          </ac:spMkLst>
        </pc:spChg>
        <pc:spChg chg="add del mod">
          <ac:chgData name="" userId="" providerId="" clId="Web-{CC212674-7287-4BFB-90AC-A51C617164C0}" dt="2019-12-13T16:14:52.902" v="112"/>
          <ac:spMkLst>
            <pc:docMk/>
            <pc:sldMk cId="2883392804" sldId="288"/>
            <ac:spMk id="4" creationId="{54CBA2CE-2CCF-4D86-A02A-E8BDFB53B4F5}"/>
          </ac:spMkLst>
        </pc:spChg>
        <pc:picChg chg="add mod">
          <ac:chgData name="" userId="" providerId="" clId="Web-{CC212674-7287-4BFB-90AC-A51C617164C0}" dt="2019-12-13T16:15:01.605" v="115" actId="14100"/>
          <ac:picMkLst>
            <pc:docMk/>
            <pc:sldMk cId="2883392804" sldId="288"/>
            <ac:picMk id="5" creationId="{93F4EA20-F5ED-4C5F-962A-7305B628B3C4}"/>
          </ac:picMkLst>
        </pc:picChg>
        <pc:picChg chg="add mod">
          <ac:chgData name="" userId="" providerId="" clId="Web-{CC212674-7287-4BFB-90AC-A51C617164C0}" dt="2019-12-13T16:15:15.386" v="119" actId="1076"/>
          <ac:picMkLst>
            <pc:docMk/>
            <pc:sldMk cId="2883392804" sldId="288"/>
            <ac:picMk id="7" creationId="{C115BDA9-FC54-4CC7-9821-F14DC7D3B2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6FD5-DC55-4803-A2F5-A222A69555A2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ECF4C-BD4A-4363-8AFF-F606EE272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ECF4C-BD4A-4363-8AFF-F606EE2720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ECF4C-BD4A-4363-8AFF-F606EE2720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7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32-bit Carry Look-Ahead Adder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Team DK</a:t>
            </a:r>
          </a:p>
          <a:p>
            <a:r>
              <a:rPr lang="en-US" dirty="0"/>
              <a:t>Darius San Agustin &amp; Kevin Chen</a:t>
            </a:r>
          </a:p>
          <a:p>
            <a:endParaRPr lang="en-US" dirty="0"/>
          </a:p>
          <a:p>
            <a:r>
              <a:rPr lang="en-US" dirty="0"/>
              <a:t>EE 457 – Digital Integrated Circuits – Prof. Bruce Kim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AD54-0B1C-4917-B8BF-190730BF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D9235-2729-49E0-9E24-A63FA11537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Modified Full Adder</a:t>
                </a:r>
              </a:p>
              <a:p>
                <a:pPr lvl="1"/>
                <a:r>
                  <a:rPr lang="en-US" dirty="0"/>
                  <a:t>Removed carry-out output</a:t>
                </a:r>
              </a:p>
              <a:p>
                <a:pPr lvl="1"/>
                <a:r>
                  <a:rPr lang="en-US" dirty="0"/>
                  <a:t>Added outputs for propagate P and generate G</a:t>
                </a:r>
              </a:p>
              <a:p>
                <a:pPr marL="393192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393192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E0D9235-2729-49E0-9E24-A63FA1153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94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46D2-7B9B-4BDF-8245-FE6FAF60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B4926-2DB0-40B7-8A80-9F83AAE81B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LCU Modules – C1, C2, C3</a:t>
                </a:r>
              </a:p>
              <a:p>
                <a:pPr lvl="1"/>
                <a:r>
                  <a:rPr lang="en-US" dirty="0"/>
                  <a:t>Computes carry-in signal for second, third, and fourth full adder, respectively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47B4926-2DB0-40B7-8A80-9F83AAE81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02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75B0-0451-495D-BE98-BDF4D742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0E051-54FA-4E30-B412-C70DB0E8E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Extra modules for scalability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2"/>
                <a:r>
                  <a:rPr lang="en-US" sz="2300" dirty="0"/>
                  <a:t>This takes the same form as C3, so no need to design a new component!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77C0E051-54FA-4E30-B412-C70DB0E8E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29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4566-3E03-456F-A1AA-2CF51F22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25EE-AB0F-4713-832C-C9189A235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four full adders and all these LCU modules, we can design a four-bit CLA adder that’s scalable, i.e. usable in higher designs</a:t>
            </a:r>
          </a:p>
          <a:p>
            <a:r>
              <a:rPr lang="en-US" dirty="0"/>
              <a:t>We then use the four-bit CLA adders and the same LCU modules to build a 16-bit CLA</a:t>
            </a:r>
          </a:p>
          <a:p>
            <a:r>
              <a:rPr lang="en-US" dirty="0"/>
              <a:t>We scale up again, using the 16-bit CLAs to build the final circuit: the 32-bit CLA</a:t>
            </a:r>
          </a:p>
        </p:txBody>
      </p:sp>
    </p:spTree>
    <p:extLst>
      <p:ext uri="{BB962C8B-B14F-4D97-AF65-F5344CB8AC3E}">
        <p14:creationId xmlns:p14="http://schemas.microsoft.com/office/powerpoint/2010/main" val="1916246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EF56E-42D7-45CB-9A26-2033E685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Schematic</a:t>
            </a:r>
          </a:p>
        </p:txBody>
      </p:sp>
    </p:spTree>
    <p:extLst>
      <p:ext uri="{BB962C8B-B14F-4D97-AF65-F5344CB8AC3E}">
        <p14:creationId xmlns:p14="http://schemas.microsoft.com/office/powerpoint/2010/main" val="160867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7355-5E15-4433-9030-044F95A1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Full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6D40A-C096-4B39-8DF9-A9DAFD4EA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78348"/>
                <a:ext cx="8229600" cy="157965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2D6D40A-C096-4B39-8DF9-A9DAFD4EA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78348"/>
                <a:ext cx="8229600" cy="1579652"/>
              </a:xfr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0148EAA-C065-43A6-B351-E2C845CDD485}"/>
              </a:ext>
            </a:extLst>
          </p:cNvPr>
          <p:cNvPicPr/>
          <p:nvPr/>
        </p:nvPicPr>
        <p:blipFill>
          <a:blip r:embed="rId3" cstate="print"/>
          <a:srcRect l="15388" t="8671" r="5493" b="8360"/>
          <a:stretch>
            <a:fillRect/>
          </a:stretch>
        </p:blipFill>
        <p:spPr bwMode="auto">
          <a:xfrm>
            <a:off x="1905000" y="1847088"/>
            <a:ext cx="546735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00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5CC42-57C9-4DB3-9BE0-771C02C2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6620E-CB9C-40D8-A3A9-00A042E87DCD}"/>
              </a:ext>
            </a:extLst>
          </p:cNvPr>
          <p:cNvPicPr/>
          <p:nvPr/>
        </p:nvPicPr>
        <p:blipFill>
          <a:blip r:embed="rId2" cstate="print"/>
          <a:srcRect l="14601" t="7803" r="5273" b="8071"/>
          <a:stretch>
            <a:fillRect/>
          </a:stretch>
        </p:blipFill>
        <p:spPr bwMode="auto">
          <a:xfrm>
            <a:off x="1067276" y="1851531"/>
            <a:ext cx="7009448" cy="43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364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3FB8-CD8E-4E99-87CA-938027F5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1ED81-6FD8-4527-8253-5A6CE7E984A7}"/>
              </a:ext>
            </a:extLst>
          </p:cNvPr>
          <p:cNvPicPr/>
          <p:nvPr/>
        </p:nvPicPr>
        <p:blipFill>
          <a:blip r:embed="rId2" cstate="print"/>
          <a:srcRect l="12705" t="11850" r="3910" b="13006"/>
          <a:stretch>
            <a:fillRect/>
          </a:stretch>
        </p:blipFill>
        <p:spPr bwMode="auto">
          <a:xfrm>
            <a:off x="762000" y="1847088"/>
            <a:ext cx="7331075" cy="37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74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7BFE-DFFF-4C6F-B8A3-7D6CC8DD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B695D-FEFC-48F1-B024-C3D78FAF3AFA}"/>
              </a:ext>
            </a:extLst>
          </p:cNvPr>
          <p:cNvPicPr/>
          <p:nvPr/>
        </p:nvPicPr>
        <p:blipFill>
          <a:blip r:embed="rId2" cstate="print"/>
          <a:srcRect l="12546" t="21098" r="4224" b="21645"/>
          <a:stretch>
            <a:fillRect/>
          </a:stretch>
        </p:blipFill>
        <p:spPr bwMode="auto">
          <a:xfrm>
            <a:off x="191293" y="1847088"/>
            <a:ext cx="8761413" cy="36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048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D2EA-BE63-4E37-8CE5-1C01CBF8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PG4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1172B-5148-428D-B235-2D2428E622DF}"/>
              </a:ext>
            </a:extLst>
          </p:cNvPr>
          <p:cNvPicPr/>
          <p:nvPr/>
        </p:nvPicPr>
        <p:blipFill>
          <a:blip r:embed="rId2" cstate="print"/>
          <a:srcRect l="21053" t="10116" r="13360" b="8361"/>
          <a:stretch>
            <a:fillRect/>
          </a:stretch>
        </p:blipFill>
        <p:spPr bwMode="auto">
          <a:xfrm>
            <a:off x="1104900" y="1847088"/>
            <a:ext cx="6934200" cy="485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99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1908-A486-40E7-B0D5-59C19AC2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Introduction</a:t>
            </a:r>
          </a:p>
        </p:txBody>
      </p:sp>
    </p:spTree>
    <p:extLst>
      <p:ext uri="{BB962C8B-B14F-4D97-AF65-F5344CB8AC3E}">
        <p14:creationId xmlns:p14="http://schemas.microsoft.com/office/powerpoint/2010/main" val="4142337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CFC40-5C38-434F-8450-0B2977F1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Fast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87111-47D3-4EFB-8AC0-B66E663AA103}"/>
              </a:ext>
            </a:extLst>
          </p:cNvPr>
          <p:cNvPicPr/>
          <p:nvPr/>
        </p:nvPicPr>
        <p:blipFill>
          <a:blip r:embed="rId2" cstate="print"/>
          <a:srcRect l="12398" t="12717" r="3605" b="10962"/>
          <a:stretch>
            <a:fillRect/>
          </a:stretch>
        </p:blipFill>
        <p:spPr bwMode="auto">
          <a:xfrm>
            <a:off x="457200" y="2036127"/>
            <a:ext cx="8229600" cy="41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95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8810-2000-4A6E-BD0B-45B149D4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88652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16-bit Fast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4A219-E06C-4285-A22B-871F6BB8446F}"/>
              </a:ext>
            </a:extLst>
          </p:cNvPr>
          <p:cNvPicPr/>
          <p:nvPr/>
        </p:nvPicPr>
        <p:blipFill rotWithShape="1">
          <a:blip r:embed="rId2" cstate="print"/>
          <a:srcRect l="37715" t="27233" r="28798" b="5202"/>
          <a:stretch/>
        </p:blipFill>
        <p:spPr bwMode="auto">
          <a:xfrm>
            <a:off x="4114800" y="990600"/>
            <a:ext cx="4800600" cy="567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96176F-A50E-42E6-81F6-0B7E1D35C86A}"/>
              </a:ext>
            </a:extLst>
          </p:cNvPr>
          <p:cNvPicPr/>
          <p:nvPr/>
        </p:nvPicPr>
        <p:blipFill rotWithShape="1">
          <a:blip r:embed="rId2" cstate="print"/>
          <a:srcRect l="37715" t="5780" r="28798" b="73363"/>
          <a:stretch/>
        </p:blipFill>
        <p:spPr bwMode="auto">
          <a:xfrm>
            <a:off x="228600" y="5334000"/>
            <a:ext cx="3886200" cy="133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7AE4-C226-4DFA-9AB1-8DA3922C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32-bit Fast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CC300-DF6A-4D12-954D-D5223F52406C}"/>
              </a:ext>
            </a:extLst>
          </p:cNvPr>
          <p:cNvPicPr/>
          <p:nvPr/>
        </p:nvPicPr>
        <p:blipFill>
          <a:blip r:embed="rId2" cstate="print"/>
          <a:srcRect l="13815" t="9249" r="4549" b="7493"/>
          <a:stretch>
            <a:fillRect/>
          </a:stretch>
        </p:blipFill>
        <p:spPr bwMode="auto">
          <a:xfrm>
            <a:off x="457200" y="1847088"/>
            <a:ext cx="8229600" cy="45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620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7CD1-32F5-4341-84E0-41870418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32-bit Fast Adder (No boxes!)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77C1F-02DB-4FA8-B03F-30C2D312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3429000" cy="2712720"/>
          </a:xfrm>
        </p:spPr>
        <p:txBody>
          <a:bodyPr/>
          <a:lstStyle/>
          <a:p>
            <a:r>
              <a:rPr lang="en-US" dirty="0"/>
              <a:t>Screenshots are separate due to rendering issues with Electric</a:t>
            </a:r>
          </a:p>
          <a:p>
            <a:r>
              <a:rPr lang="en-US" dirty="0"/>
              <a:t>This is an overview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068E6F90-9784-4825-AE1A-370876D6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7" y="-1"/>
            <a:ext cx="2027760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9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B184-5891-434F-B862-00F96061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Layout</a:t>
            </a:r>
          </a:p>
        </p:txBody>
      </p:sp>
    </p:spTree>
    <p:extLst>
      <p:ext uri="{BB962C8B-B14F-4D97-AF65-F5344CB8AC3E}">
        <p14:creationId xmlns:p14="http://schemas.microsoft.com/office/powerpoint/2010/main" val="126417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9306-48DE-47D0-B90D-55D344A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Full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FEC07-9EDB-4468-AC3A-EE6C11ED4F3D}"/>
              </a:ext>
            </a:extLst>
          </p:cNvPr>
          <p:cNvPicPr/>
          <p:nvPr/>
        </p:nvPicPr>
        <p:blipFill>
          <a:blip r:embed="rId2" cstate="print"/>
          <a:srcRect l="9881" t="27168" r="1874" b="25417"/>
          <a:stretch>
            <a:fillRect/>
          </a:stretch>
        </p:blipFill>
        <p:spPr bwMode="auto">
          <a:xfrm>
            <a:off x="457200" y="2590800"/>
            <a:ext cx="8229600" cy="257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9976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F029-962D-4D31-8526-15D64C60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CA00-C608-42A6-95C8-35ED9812B193}"/>
              </a:ext>
            </a:extLst>
          </p:cNvPr>
          <p:cNvPicPr/>
          <p:nvPr/>
        </p:nvPicPr>
        <p:blipFill>
          <a:blip r:embed="rId2" cstate="print"/>
          <a:srcRect l="23413" t="14451" r="17293" b="12408"/>
          <a:stretch>
            <a:fillRect/>
          </a:stretch>
        </p:blipFill>
        <p:spPr bwMode="auto">
          <a:xfrm>
            <a:off x="1185862" y="1844519"/>
            <a:ext cx="6772275" cy="46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353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F278-26B5-42F6-A8D4-CAC41D10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C2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5DA83-13DA-415F-ACBF-FB9CAC6CB7FA}"/>
              </a:ext>
            </a:extLst>
          </p:cNvPr>
          <p:cNvPicPr/>
          <p:nvPr/>
        </p:nvPicPr>
        <p:blipFill>
          <a:blip r:embed="rId2" cstate="print"/>
          <a:srcRect l="9723" t="20520" r="2765" b="20791"/>
          <a:stretch>
            <a:fillRect/>
          </a:stretch>
        </p:blipFill>
        <p:spPr bwMode="auto">
          <a:xfrm>
            <a:off x="457200" y="2514600"/>
            <a:ext cx="8229600" cy="30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9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1AB7-D246-45E6-A1B0-65E9E010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C3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3243-A978-45D0-9664-BB737210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/>
          <a:lstStyle/>
          <a:p>
            <a:r>
              <a:rPr lang="en-US" dirty="0"/>
              <a:t>NAND and Inverter layouts used here are slightly taller than in the C1 and C2 modules</a:t>
            </a:r>
          </a:p>
          <a:p>
            <a:pPr lvl="1"/>
            <a:r>
              <a:rPr lang="en-US" dirty="0"/>
              <a:t>Also in the PG4 module, next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13B55-7674-4B6A-9714-E9AF08C430AF}"/>
              </a:ext>
            </a:extLst>
          </p:cNvPr>
          <p:cNvPicPr/>
          <p:nvPr/>
        </p:nvPicPr>
        <p:blipFill>
          <a:blip r:embed="rId2" cstate="print"/>
          <a:srcRect l="12713" t="27457" r="5021" b="26862"/>
          <a:stretch>
            <a:fillRect/>
          </a:stretch>
        </p:blipFill>
        <p:spPr bwMode="auto">
          <a:xfrm>
            <a:off x="457200" y="1847088"/>
            <a:ext cx="8229600" cy="264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671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15E9-41A2-4B5D-8F1B-5D7387E6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PG4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96EEF-11C7-41FB-9B59-CFB8D6A19F34}"/>
              </a:ext>
            </a:extLst>
          </p:cNvPr>
          <p:cNvPicPr/>
          <p:nvPr/>
        </p:nvPicPr>
        <p:blipFill>
          <a:blip r:embed="rId2" cstate="print"/>
          <a:srcRect l="33948" t="9249" r="25490" b="8381"/>
          <a:stretch>
            <a:fillRect/>
          </a:stretch>
        </p:blipFill>
        <p:spPr bwMode="auto">
          <a:xfrm>
            <a:off x="2286000" y="1842807"/>
            <a:ext cx="4572000" cy="485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04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8888-782B-4F0C-AC59-714552C0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C4CE-D500-4C88-805B-19E78ADE7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Performs binary addition, just like the ripple-carry adder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Carry-Look Ahead adder computes all carry-in signals for all full adders in near-constant time</a:t>
            </a:r>
          </a:p>
          <a:p>
            <a:pPr lvl="1"/>
            <a:r>
              <a:rPr lang="en-US" dirty="0"/>
              <a:t>As opposed to the RCA which has a time complexity of O(n)</a:t>
            </a:r>
          </a:p>
        </p:txBody>
      </p:sp>
    </p:spTree>
    <p:extLst>
      <p:ext uri="{BB962C8B-B14F-4D97-AF65-F5344CB8AC3E}">
        <p14:creationId xmlns:p14="http://schemas.microsoft.com/office/powerpoint/2010/main" val="2047616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C9E0-F177-44CE-8938-FD9832A6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4-bit Fast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0A4AB-D713-489F-A5F7-FB785098F4F0}"/>
              </a:ext>
            </a:extLst>
          </p:cNvPr>
          <p:cNvPicPr/>
          <p:nvPr/>
        </p:nvPicPr>
        <p:blipFill>
          <a:blip r:embed="rId2" cstate="print"/>
          <a:srcRect t="628"/>
          <a:stretch>
            <a:fillRect/>
          </a:stretch>
        </p:blipFill>
        <p:spPr bwMode="auto">
          <a:xfrm rot="16200000">
            <a:off x="2481791" y="-185209"/>
            <a:ext cx="4180418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765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742D-1B32-4D97-8EA4-158541D3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19400"/>
            <a:ext cx="303403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16-bit Fast Adder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CEBC7A-3021-4566-BFE1-B98781AD8F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8" t="7181" r="23311" b="6440"/>
          <a:stretch/>
        </p:blipFill>
        <p:spPr bwMode="auto">
          <a:xfrm>
            <a:off x="3124200" y="651118"/>
            <a:ext cx="5728970" cy="619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5781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742D-1B32-4D97-8EA4-158541D3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62200"/>
            <a:ext cx="303403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32-bit Fast Adder (Overview)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018CD3F-579E-43D1-8B95-BB1CC6F49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3611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7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742D-1B32-4D97-8EA4-158541D3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19400"/>
            <a:ext cx="303403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32-bit Fast Adder (top)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83CC0-B07D-4F46-9257-1319FBA662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t="6793" r="21935" b="5663"/>
          <a:stretch/>
        </p:blipFill>
        <p:spPr bwMode="auto">
          <a:xfrm>
            <a:off x="3200400" y="942939"/>
            <a:ext cx="5681980" cy="589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02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742D-1B32-4D97-8EA4-158541D3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09800"/>
            <a:ext cx="3034030" cy="2133600"/>
          </a:xfrm>
        </p:spPr>
        <p:txBody>
          <a:bodyPr>
            <a:normAutofit fontScale="90000"/>
          </a:bodyPr>
          <a:lstStyle/>
          <a:p>
            <a:r>
              <a:rPr lang="en-US" dirty="0"/>
              <a:t>32-bit Fast Adder (bottom)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7F41A-DA0C-4259-B8E2-0DAA5CDC1CA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t="6804" r="22287" b="5983"/>
          <a:stretch/>
        </p:blipFill>
        <p:spPr bwMode="auto">
          <a:xfrm>
            <a:off x="3098800" y="838200"/>
            <a:ext cx="5664200" cy="594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823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CD2B-C436-480A-AC9A-0FEEF67E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IRSIM Logic Simulations</a:t>
            </a:r>
          </a:p>
        </p:txBody>
      </p:sp>
    </p:spTree>
    <p:extLst>
      <p:ext uri="{BB962C8B-B14F-4D97-AF65-F5344CB8AC3E}">
        <p14:creationId xmlns:p14="http://schemas.microsoft.com/office/powerpoint/2010/main" val="2480863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BF1B-401C-42D4-AA1B-1D3EE305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2929-82F5-4987-83CA-148C6D29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r>
              <a:rPr lang="en-US" dirty="0"/>
              <a:t>Total of Five Additions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A546E1-BF6D-4CA7-BBE4-C006815EE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43498"/>
              </p:ext>
            </p:extLst>
          </p:nvPr>
        </p:nvGraphicFramePr>
        <p:xfrm>
          <a:off x="460248" y="2743200"/>
          <a:ext cx="8226552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38">
                  <a:extLst>
                    <a:ext uri="{9D8B030D-6E8A-4147-A177-3AD203B41FA5}">
                      <a16:colId xmlns:a16="http://schemas.microsoft.com/office/drawing/2014/main" val="361786639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3451832233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134551378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755743580"/>
                    </a:ext>
                  </a:extLst>
                </a:gridCol>
              </a:tblGrid>
              <a:tr h="12331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A (Hexadecimal)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B (Hexadecimal)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Output: S (Hexadecimal)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61668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0x00000001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75104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0xFFFFFFFF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11469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0x00040000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0x121A2019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09951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0x11031997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0x01130682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27750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0x09161998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0x09000681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9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421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BF1B-401C-42D4-AA1B-1D3EE305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2929-82F5-4987-83CA-148C6D291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655320"/>
          </a:xfrm>
        </p:spPr>
        <p:txBody>
          <a:bodyPr/>
          <a:lstStyle/>
          <a:p>
            <a:r>
              <a:rPr lang="en-US" dirty="0"/>
              <a:t>Total of Five Additions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A546E1-BF6D-4CA7-BBE4-C006815EE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4530"/>
              </p:ext>
            </p:extLst>
          </p:nvPr>
        </p:nvGraphicFramePr>
        <p:xfrm>
          <a:off x="460248" y="2743200"/>
          <a:ext cx="8226552" cy="373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38">
                  <a:extLst>
                    <a:ext uri="{9D8B030D-6E8A-4147-A177-3AD203B41FA5}">
                      <a16:colId xmlns:a16="http://schemas.microsoft.com/office/drawing/2014/main" val="361786639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3451832233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134551378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755743580"/>
                    </a:ext>
                  </a:extLst>
                </a:gridCol>
              </a:tblGrid>
              <a:tr h="12331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A (Decimal)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B (Decimal)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Output: S (Decimal)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61668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75104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4294967295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11469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262144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303702041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09951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285415831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18024066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27750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152443288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150996609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9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7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A(0:15)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FDD3E-9951-4F69-8078-DCD6B18CA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974"/>
            <a:ext cx="4436533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1640E-C1EA-4BBC-A84E-22B1A15B7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210"/>
            <a:ext cx="4419600" cy="2486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6E8A6C-04BE-446E-BAD3-3CE76F0C56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419600" cy="2486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6900EF-C959-40A7-BC18-5A07CD495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6209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5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A(16:31)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06D49-94D8-4599-AE27-E2A3E922E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8590"/>
            <a:ext cx="4433147" cy="2493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C55040-C340-4432-B314-33077F34B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354"/>
            <a:ext cx="4433147" cy="2493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B1382E-5629-4853-A26B-8AF562530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3" y="3962398"/>
            <a:ext cx="4433147" cy="24936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B6BC56-E4DE-47B1-8E53-1842B4CCB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3" y="1308353"/>
            <a:ext cx="4433147" cy="24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82E0-4FF6-4212-ABE9-380CB359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BF1D-20B7-4E19-9E80-9F30796DE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gates &amp; modules designed in previous projects</a:t>
            </a:r>
          </a:p>
          <a:p>
            <a:pPr lvl="1"/>
            <a:r>
              <a:rPr lang="en-US" dirty="0"/>
              <a:t>Two-input NAND</a:t>
            </a:r>
          </a:p>
          <a:p>
            <a:pPr lvl="1"/>
            <a:r>
              <a:rPr lang="en-US" dirty="0"/>
              <a:t>CMOS Inverter</a:t>
            </a:r>
          </a:p>
          <a:p>
            <a:pPr lvl="1"/>
            <a:r>
              <a:rPr lang="en-US" dirty="0"/>
              <a:t>Two-input XOR</a:t>
            </a:r>
          </a:p>
          <a:p>
            <a:pPr lvl="1"/>
            <a:r>
              <a:rPr lang="en-US" dirty="0"/>
              <a:t>Full Adder</a:t>
            </a:r>
          </a:p>
        </p:txBody>
      </p:sp>
    </p:spTree>
    <p:extLst>
      <p:ext uri="{BB962C8B-B14F-4D97-AF65-F5344CB8AC3E}">
        <p14:creationId xmlns:p14="http://schemas.microsoft.com/office/powerpoint/2010/main" val="1999955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B(0:15)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C6E834E-79E1-42C3-81E6-870DA13F7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444"/>
            <a:ext cx="4436533" cy="249555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AC10687-C40F-4ADD-A4F2-6E3EEBA1E1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208"/>
            <a:ext cx="4436533" cy="249555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502B3748-4D2D-40CB-9949-1634D0196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41444"/>
            <a:ext cx="4436533" cy="249555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A3361AE8-CA01-4407-9F26-E60928269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20736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51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B(16:31)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357525-E850-4135-B95F-1EDA836886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684"/>
            <a:ext cx="4436533" cy="249555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296BD20-3622-4C55-AED1-6EDF9828C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499"/>
            <a:ext cx="4436533" cy="249555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8B6E48C-AC4C-4406-B416-AE34650A7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41444"/>
            <a:ext cx="4436533" cy="249555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68BCFE75-B80D-407A-8F8D-8726B23E9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25499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48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Output S(0:15)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4E4047-EB92-41BA-975C-34F6D7251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684"/>
            <a:ext cx="4436533" cy="2495550"/>
          </a:xfrm>
          <a:prstGeom prst="rect">
            <a:avLst/>
          </a:prstGeom>
        </p:spPr>
      </p:pic>
      <p:pic>
        <p:nvPicPr>
          <p:cNvPr id="8" name="Picture 7" descr="A picture containing group&#10;&#10;Description automatically generated">
            <a:extLst>
              <a:ext uri="{FF2B5EF4-FFF2-40B4-BE49-F238E27FC236}">
                <a16:creationId xmlns:a16="http://schemas.microsoft.com/office/drawing/2014/main" id="{2A82FA60-18F2-4830-893F-65DA8D810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448"/>
            <a:ext cx="4436533" cy="2495550"/>
          </a:xfrm>
          <a:prstGeom prst="rect">
            <a:avLst/>
          </a:prstGeom>
        </p:spPr>
      </p:pic>
      <p:pic>
        <p:nvPicPr>
          <p:cNvPr id="12" name="Picture 11" descr="A picture containing group&#10;&#10;Description automatically generated">
            <a:extLst>
              <a:ext uri="{FF2B5EF4-FFF2-40B4-BE49-F238E27FC236}">
                <a16:creationId xmlns:a16="http://schemas.microsoft.com/office/drawing/2014/main" id="{73CD53A5-5D80-459F-89A1-718B8ABD5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66209"/>
            <a:ext cx="4436533" cy="2495550"/>
          </a:xfrm>
          <a:prstGeom prst="rect">
            <a:avLst/>
          </a:prstGeom>
        </p:spPr>
      </p:pic>
      <p:pic>
        <p:nvPicPr>
          <p:cNvPr id="14" name="Picture 13" descr="A picture containing lot, group&#10;&#10;Description automatically generated">
            <a:extLst>
              <a:ext uri="{FF2B5EF4-FFF2-40B4-BE49-F238E27FC236}">
                <a16:creationId xmlns:a16="http://schemas.microsoft.com/office/drawing/2014/main" id="{92692709-5E67-4D53-8DCD-5894BE003F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38072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8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Output S(16:31)</a:t>
            </a:r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A1DD35-5BD7-4756-9D34-2F4BA85E9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636"/>
            <a:ext cx="4436533" cy="249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ADDEB-C07A-4930-A9EB-9BDE3614C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358"/>
            <a:ext cx="4436533" cy="249555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61EDC2-37A3-437A-AE65-C14FD8EA5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66209"/>
            <a:ext cx="4436533" cy="2495550"/>
          </a:xfrm>
          <a:prstGeom prst="rect">
            <a:avLst/>
          </a:prstGeom>
        </p:spPr>
      </p:pic>
      <p:pic>
        <p:nvPicPr>
          <p:cNvPr id="14" name="Picture 13" descr="A picture containing large&#10;&#10;Description automatically generated">
            <a:extLst>
              <a:ext uri="{FF2B5EF4-FFF2-40B4-BE49-F238E27FC236}">
                <a16:creationId xmlns:a16="http://schemas.microsoft.com/office/drawing/2014/main" id="{C1B79E98-8E87-4812-9552-1EC9C773E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40358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8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3957-93B0-482B-93D4-87033888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ED6545-3CAA-4A54-9E01-AC0FD1835A3F}"/>
              </a:ext>
            </a:extLst>
          </p:cNvPr>
          <p:cNvSpPr txBox="1">
            <a:spLocks/>
          </p:cNvSpPr>
          <p:nvPr/>
        </p:nvSpPr>
        <p:spPr>
          <a:xfrm>
            <a:off x="457200" y="1935480"/>
            <a:ext cx="8229600" cy="655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of Five Subtractions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C8DCC9-7696-457B-889E-31324662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88639"/>
              </p:ext>
            </p:extLst>
          </p:nvPr>
        </p:nvGraphicFramePr>
        <p:xfrm>
          <a:off x="460248" y="2679192"/>
          <a:ext cx="822655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38">
                  <a:extLst>
                    <a:ext uri="{9D8B030D-6E8A-4147-A177-3AD203B41FA5}">
                      <a16:colId xmlns:a16="http://schemas.microsoft.com/office/drawing/2014/main" val="361786639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3451832233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134551378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755743580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A (Hexadecimal)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B (Hexadecimal)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Output: S (Hexadecimal)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61668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-0x00000001 =</a:t>
                      </a:r>
                      <a:br>
                        <a:rPr lang="en-US" dirty="0"/>
                      </a:br>
                      <a:r>
                        <a:rPr lang="en-US" dirty="0"/>
                        <a:t>0xFFFFFFFF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75104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0xFFFFFFFF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-0x80000000 =</a:t>
                      </a:r>
                      <a:br>
                        <a:rPr lang="en-US" dirty="0"/>
                      </a:br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11469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0x121A2019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-0x00040000 =</a:t>
                      </a:r>
                      <a:br>
                        <a:rPr lang="en-US" dirty="0"/>
                      </a:br>
                      <a:r>
                        <a:rPr lang="en-US" dirty="0"/>
                        <a:t>0xFFFC0000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09951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-0x01130682 =</a:t>
                      </a:r>
                      <a:br>
                        <a:rPr lang="en-US" dirty="0"/>
                      </a:br>
                      <a:r>
                        <a:rPr lang="en-US" dirty="0"/>
                        <a:t>0xFEECF97E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0x11031997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27750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-0x09000681 =</a:t>
                      </a:r>
                      <a:br>
                        <a:rPr lang="en-US" dirty="0"/>
                      </a:br>
                      <a:r>
                        <a:rPr lang="en-US" dirty="0"/>
                        <a:t>0xF6FFF97F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0x09161998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9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710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3957-93B0-482B-93D4-87033888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ED6545-3CAA-4A54-9E01-AC0FD1835A3F}"/>
              </a:ext>
            </a:extLst>
          </p:cNvPr>
          <p:cNvSpPr txBox="1">
            <a:spLocks/>
          </p:cNvSpPr>
          <p:nvPr/>
        </p:nvSpPr>
        <p:spPr>
          <a:xfrm>
            <a:off x="457200" y="1935480"/>
            <a:ext cx="8229600" cy="655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Total of Five Subtractions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C8DCC9-7696-457B-889E-31324662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88386"/>
              </p:ext>
            </p:extLst>
          </p:nvPr>
        </p:nvGraphicFramePr>
        <p:xfrm>
          <a:off x="460248" y="2679192"/>
          <a:ext cx="8226552" cy="3830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38">
                  <a:extLst>
                    <a:ext uri="{9D8B030D-6E8A-4147-A177-3AD203B41FA5}">
                      <a16:colId xmlns:a16="http://schemas.microsoft.com/office/drawing/2014/main" val="361786639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3451832233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1345513782"/>
                    </a:ext>
                  </a:extLst>
                </a:gridCol>
                <a:gridCol w="2056638">
                  <a:extLst>
                    <a:ext uri="{9D8B030D-6E8A-4147-A177-3AD203B41FA5}">
                      <a16:colId xmlns:a16="http://schemas.microsoft.com/office/drawing/2014/main" val="755743580"/>
                    </a:ext>
                  </a:extLst>
                </a:gridCol>
              </a:tblGrid>
              <a:tr h="7789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A (Decimal)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Input: B (Decimal)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Output: S (Decimal)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61668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075104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4294967295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11469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303702041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-262144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809951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-18024066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285415831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27750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-150996609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152443288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9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90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A(0:15)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019F06-05B2-4DA8-A6D7-2206A09B8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684"/>
            <a:ext cx="4436533" cy="249555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C008B95-7A48-4A05-98EE-9585E752E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47"/>
            <a:ext cx="4436533" cy="249555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B3FD620-CA7C-4E65-8E8D-AE65D7B3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56684"/>
            <a:ext cx="4436533" cy="249555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74672CA3-C12D-432B-8A18-EADCEBEB2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36547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0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A(16:31)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159C4-2A04-4512-A38C-2F28CF327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734"/>
            <a:ext cx="4433147" cy="2493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7F58B-BC26-4628-B36F-2E3CD1581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88"/>
            <a:ext cx="4433147" cy="249364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1DE6D81E-8BD1-44E3-83E5-A04AE405F8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3" y="3975733"/>
            <a:ext cx="4433147" cy="2493645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153C41E-6FB0-44C9-BD6E-0963CD7D9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53" y="1308352"/>
            <a:ext cx="4433147" cy="24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61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B(0:15)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6508AB7-F420-4A1E-9D89-A29D7C1A7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444"/>
            <a:ext cx="4436533" cy="249555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B21ACB9-AAC1-4B2A-9AA6-EDC35C8B8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590"/>
            <a:ext cx="4436533" cy="249555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81DC03C-C6D3-4221-97F0-B9395FCC0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50588"/>
            <a:ext cx="4436533" cy="249555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5C96138-E1A2-4B81-879E-338EA85D9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286446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70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Input B(16:31)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BA4B4-453D-4E15-A2E0-892912A25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5828"/>
            <a:ext cx="4436533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C3EDF-70E3-4AA0-B62A-264722258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11"/>
            <a:ext cx="4436533" cy="249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1B3482-E427-4995-8BD1-2B89DF03E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56684"/>
            <a:ext cx="4436533" cy="249555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C1778303-38DE-4690-977E-C884CC1C3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295400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56F1-2038-4045-9CAE-025B1C3B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NAND</a:t>
            </a:r>
            <a:endParaRPr lang="en-US" dirty="0"/>
          </a:p>
        </p:txBody>
      </p:sp>
      <p:pic>
        <p:nvPicPr>
          <p:cNvPr id="8" name="Picture 8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57DFEED2-D955-4372-8F9D-53313B75D1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440" y="1957269"/>
            <a:ext cx="2262219" cy="4209262"/>
          </a:xfrm>
          <a:prstGeom prst="rect">
            <a:avLst/>
          </a:prstGeom>
        </p:spPr>
      </p:pic>
      <p:pic>
        <p:nvPicPr>
          <p:cNvPr id="5" name="Picture 4" descr="C:\Users\legendarius116\AppData\Local\Microsoft\Windows\INetCache\Content.Word\nand_sch.png"/>
          <p:cNvPicPr/>
          <p:nvPr/>
        </p:nvPicPr>
        <p:blipFill>
          <a:blip r:embed="rId3" cstate="print"/>
          <a:srcRect l="26164" t="9172" r="19380" b="7396"/>
          <a:stretch>
            <a:fillRect/>
          </a:stretch>
        </p:blipFill>
        <p:spPr bwMode="auto">
          <a:xfrm>
            <a:off x="609600" y="19050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815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Output S(0:15)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79AAA-EAD9-45BC-A782-D70988839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6209"/>
            <a:ext cx="4436533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DC851-B50A-4823-8D17-B95C2B46A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88"/>
            <a:ext cx="4436533" cy="249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914CFD-F3AC-4D03-A7CE-74B6F2A33D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66209"/>
            <a:ext cx="4436533" cy="2495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013F1C-7A76-47B7-B004-9E109DDF7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24355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4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Waveforms – Output S(16:31)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4E25ED-4D27-4C9C-8FA8-7B570CA941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636"/>
            <a:ext cx="4436533" cy="2495550"/>
          </a:xfrm>
          <a:prstGeom prst="rect">
            <a:avLst/>
          </a:prstGeom>
        </p:spPr>
      </p:pic>
      <p:pic>
        <p:nvPicPr>
          <p:cNvPr id="7" name="Picture 6" descr="A picture containing cabinet&#10;&#10;Description automatically generated">
            <a:extLst>
              <a:ext uri="{FF2B5EF4-FFF2-40B4-BE49-F238E27FC236}">
                <a16:creationId xmlns:a16="http://schemas.microsoft.com/office/drawing/2014/main" id="{B5DFDE9D-7584-4ED9-A8E8-E5C11A7DA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358"/>
            <a:ext cx="4436533" cy="249555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C3B92E-875D-43AF-97F8-0B65A2F5C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3966209"/>
            <a:ext cx="4436533" cy="2495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ED07D3-A6F5-4F77-80E9-E919587F3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67" y="1358265"/>
            <a:ext cx="443653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92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E917-94B8-4EDD-A17C-2106FF99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6488"/>
          </a:xfrm>
        </p:spPr>
        <p:txBody>
          <a:bodyPr/>
          <a:lstStyle/>
          <a:p>
            <a:r>
              <a:rPr lang="en-US" dirty="0"/>
              <a:t>Logic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B633-7A21-4D40-9CBB-5794695D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"/>
          </a:xfrm>
        </p:spPr>
        <p:txBody>
          <a:bodyPr/>
          <a:lstStyle/>
          <a:p>
            <a:r>
              <a:rPr lang="en-US" dirty="0"/>
              <a:t>It all checks out.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2676E1-D8CB-4718-8537-C03AC7FDF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37529"/>
              </p:ext>
            </p:extLst>
          </p:nvPr>
        </p:nvGraphicFramePr>
        <p:xfrm>
          <a:off x="304800" y="1592214"/>
          <a:ext cx="8534400" cy="503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4112142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1828930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5031331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971625415"/>
                    </a:ext>
                  </a:extLst>
                </a:gridCol>
              </a:tblGrid>
              <a:tr h="8762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Output (Hexadecimal)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Output Schematic (Hexadecimal)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Output Layout (Hexadecimal)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69062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0x80000000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68777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0xFFFFFFFF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0xFFFFFFFF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0xFFFFFFFF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71182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0x121A2019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0x121A2019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0x121A2019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21376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66517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14901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981461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0x7FFFFFFF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66925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0x12162019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01143"/>
                  </a:ext>
                </a:extLst>
              </a:tr>
              <a:tr h="5929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0x11031997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0x11031997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0x11031997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756495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0x09161998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0x09161998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0x09161998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5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7848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5E917-94B8-4EDD-A17C-2106FF99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6488"/>
          </a:xfrm>
        </p:spPr>
        <p:txBody>
          <a:bodyPr/>
          <a:lstStyle/>
          <a:p>
            <a:r>
              <a:rPr lang="en-US" dirty="0"/>
              <a:t>Logic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B633-7A21-4D40-9CBB-5794695D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"/>
          </a:xfrm>
        </p:spPr>
        <p:txBody>
          <a:bodyPr/>
          <a:lstStyle/>
          <a:p>
            <a:r>
              <a:rPr lang="en-US" dirty="0"/>
              <a:t>It all checks out.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2676E1-D8CB-4718-8537-C03AC7FDF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34614"/>
              </p:ext>
            </p:extLst>
          </p:nvPr>
        </p:nvGraphicFramePr>
        <p:xfrm>
          <a:off x="304800" y="1592214"/>
          <a:ext cx="8534400" cy="503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4112142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91828930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5031331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971625415"/>
                    </a:ext>
                  </a:extLst>
                </a:gridCol>
              </a:tblGrid>
              <a:tr h="8762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Expected Output (Decimal)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Output Schematic (Decimal)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Output Layout (Decimal)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69062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368777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4294967295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4294967295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4294967295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71182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303702041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303702041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303702041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21376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66517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14901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981461"/>
                  </a:ext>
                </a:extLst>
              </a:tr>
              <a:tr h="6037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66925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303439897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101143"/>
                  </a:ext>
                </a:extLst>
              </a:tr>
              <a:tr h="5929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285415831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285415831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285415831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756495"/>
                  </a:ext>
                </a:extLst>
              </a:tr>
              <a:tr h="3504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Fifth Subtraction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152443288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152443288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152443288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75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790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E2826-6809-4B10-8E6B-08426A76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LTSPICE Code and Parasitic Extractions</a:t>
            </a:r>
          </a:p>
        </p:txBody>
      </p:sp>
    </p:spTree>
    <p:extLst>
      <p:ext uri="{BB962C8B-B14F-4D97-AF65-F5344CB8AC3E}">
        <p14:creationId xmlns:p14="http://schemas.microsoft.com/office/powerpoint/2010/main" val="3257197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EAA3-5CA9-4607-AF4A-6EFC2D1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 Code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658DDC-3789-4771-8C4F-27E7205A3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76530"/>
              </p:ext>
            </p:extLst>
          </p:nvPr>
        </p:nvGraphicFramePr>
        <p:xfrm>
          <a:off x="509721" y="1808698"/>
          <a:ext cx="852267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2676">
                  <a:extLst>
                    <a:ext uri="{9D8B030D-6E8A-4147-A177-3AD203B41FA5}">
                      <a16:colId xmlns:a16="http://schemas.microsoft.com/office/drawing/2014/main" val="219708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 err="1">
                          <a:latin typeface="Constantia"/>
                        </a:rPr>
                        <a:t>vdd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vdd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0 DC 3.3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 err="1">
                          <a:latin typeface="Constantia"/>
                        </a:rPr>
                        <a:t>vgnd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gnd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0 DC 0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va0 a0 0 PULSE(3.3 0 250n 100p 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100p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500n 1000n)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va1 a1 0 PULSE(3.3 0 250n 100p 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100p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500n 1000n)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...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va31 a31 0 PULSE(3.3 0 250n 100p 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100p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500n 1000n)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vb0 b0 0 DC 0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vb1 b1 0 DC 0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...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vb31 b31 0 DC 0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tr0 TRIG V(s0) VAL=.33 RISE=1 TARG V(s0) VAL=2.97 RISE=1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tr1 TRIG V(s1) VAL=.33 RISE=1 TARG V(s1) VAL=2.97 RISE=1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...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tr31 TRIG V(s31) VAL=.33 RISE=1 TARG V(s31) VAL=2.97 RISE=1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4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0985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EAA3-5CA9-4607-AF4A-6EFC2D14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SPICE Code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E658DDC-3789-4771-8C4F-27E7205A3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309394"/>
              </p:ext>
            </p:extLst>
          </p:nvPr>
        </p:nvGraphicFramePr>
        <p:xfrm>
          <a:off x="509721" y="1808698"/>
          <a:ext cx="852267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2676">
                  <a:extLst>
                    <a:ext uri="{9D8B030D-6E8A-4147-A177-3AD203B41FA5}">
                      <a16:colId xmlns:a16="http://schemas.microsoft.com/office/drawing/2014/main" val="2197084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tf0 TRIG V(s0) VAL=2.97 FALL=1 TARG V(s0) VAL=.33 FALL=1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tf1 TRIG V(s1) VAL=2.97 FALL=1 TARG V(s1) VAL=.33 FALL=1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...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tf31 TRIG V(s31) VAL=2.97 FALL=1 TARG V(s31) VAL=.33 FALL=1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tplh0 TRIG V(a0) VAL=1.65 RISE=1 TARG V(s0) VAL=1.65 RISE=1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tplh1 TRIG V(a1) VAL=1.65 RISE=1 TARG V(s1) VAL=1.65 RISE=1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...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tplh31 TRIG V(a31) VAL=1.65 RISE=1 TARG V(s31) VAL=1.65 RISE=1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tphl0 TRIG V(a0) VAL=1.65 FALL=1 TARG V(s0) VAL=1.65 FALL=1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tphl1 TRIG V(a1) VAL=1.65 FALL=1 TARG V(s1) VAL=1.65 FALL=1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...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meas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TRAN tphl31 TRIG V(a31) VAL=1.65 FALL=1 TARG V(s31) VAL=1.65 FALL=1</a:t>
                      </a:r>
                      <a:endParaRPr lang="en-US" b="1" i="0" u="none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</a:t>
                      </a:r>
                      <a:r>
                        <a:rPr lang="en-US" b="0" i="0" u="none" strike="noStrike" noProof="0" dirty="0" err="1">
                          <a:latin typeface="Constantia"/>
                        </a:rPr>
                        <a:t>tran</a:t>
                      </a:r>
                      <a:r>
                        <a:rPr lang="en-US" b="0" i="0" u="none" strike="noStrike" noProof="0" dirty="0">
                          <a:latin typeface="Constantia"/>
                        </a:rPr>
                        <a:t> 1000n</a:t>
                      </a:r>
                      <a:endParaRPr lang="en-US" b="1" i="0" u="none" strike="noStrike" noProof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noProof="0" dirty="0">
                          <a:latin typeface="Constantia"/>
                        </a:rPr>
                        <a:t>.include C:\Electric\kim_models.txt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4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998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DA1A-0254-4E43-910E-B1AA23F8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Extractions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C7914A-95A6-46DA-B50D-980472F99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12665"/>
              </p:ext>
            </p:extLst>
          </p:nvPr>
        </p:nvGraphicFramePr>
        <p:xfrm>
          <a:off x="1984130" y="1895622"/>
          <a:ext cx="2526322" cy="477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760">
                  <a:extLst>
                    <a:ext uri="{9D8B030D-6E8A-4147-A177-3AD203B41FA5}">
                      <a16:colId xmlns:a16="http://schemas.microsoft.com/office/drawing/2014/main" val="3178936720"/>
                    </a:ext>
                  </a:extLst>
                </a:gridCol>
                <a:gridCol w="1423562">
                  <a:extLst>
                    <a:ext uri="{9D8B030D-6E8A-4147-A177-3AD203B41FA5}">
                      <a16:colId xmlns:a16="http://schemas.microsoft.com/office/drawing/2014/main" val="3049529908"/>
                    </a:ext>
                  </a:extLst>
                </a:gridCol>
              </a:tblGrid>
              <a:tr h="48563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Output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Capacitance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928869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6.129fF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562355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6.129fF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139215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388069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706631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989852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149058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1843288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158326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889449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199751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62139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0408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203254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643242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6.37fF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837768"/>
                  </a:ext>
                </a:extLst>
              </a:tr>
              <a:tr h="267936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s15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6.37fF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5268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203393-8828-419E-9781-00325C9F28DC}"/>
              </a:ext>
            </a:extLst>
          </p:cNvPr>
          <p:cNvSpPr txBox="1"/>
          <p:nvPr/>
        </p:nvSpPr>
        <p:spPr>
          <a:xfrm>
            <a:off x="4665784" y="31515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453660-D4AE-4E6B-A08C-6B65E81FC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87153"/>
              </p:ext>
            </p:extLst>
          </p:nvPr>
        </p:nvGraphicFramePr>
        <p:xfrm>
          <a:off x="4514361" y="1897185"/>
          <a:ext cx="2713891" cy="4850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635">
                  <a:extLst>
                    <a:ext uri="{9D8B030D-6E8A-4147-A177-3AD203B41FA5}">
                      <a16:colId xmlns:a16="http://schemas.microsoft.com/office/drawing/2014/main" val="1297474095"/>
                    </a:ext>
                  </a:extLst>
                </a:gridCol>
                <a:gridCol w="1529256">
                  <a:extLst>
                    <a:ext uri="{9D8B030D-6E8A-4147-A177-3AD203B41FA5}">
                      <a16:colId xmlns:a16="http://schemas.microsoft.com/office/drawing/2014/main" val="291054616"/>
                    </a:ext>
                  </a:extLst>
                </a:gridCol>
              </a:tblGrid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s16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7.288fF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0435454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646144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s18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787472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s19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251385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245605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4968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330613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169330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845440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644934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625223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916495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3418530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s29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0769473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s30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006992"/>
                  </a:ext>
                </a:extLst>
              </a:tr>
              <a:tr h="30318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s31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6.129fF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3866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ED2AC7C-40F3-42B8-B211-9A7FAA41DF56}"/>
              </a:ext>
            </a:extLst>
          </p:cNvPr>
          <p:cNvSpPr txBox="1"/>
          <p:nvPr/>
        </p:nvSpPr>
        <p:spPr>
          <a:xfrm>
            <a:off x="4665784" y="315155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31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EFCE-202D-40B6-B76F-E68D4513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Parasitic Extractions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256AA0-3A03-4620-B8AF-F343140DC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52424"/>
              </p:ext>
            </p:extLst>
          </p:nvPr>
        </p:nvGraphicFramePr>
        <p:xfrm>
          <a:off x="1535967" y="1981200"/>
          <a:ext cx="6072066" cy="4649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0922">
                  <a:extLst>
                    <a:ext uri="{9D8B030D-6E8A-4147-A177-3AD203B41FA5}">
                      <a16:colId xmlns:a16="http://schemas.microsoft.com/office/drawing/2014/main" val="986289234"/>
                    </a:ext>
                  </a:extLst>
                </a:gridCol>
                <a:gridCol w="1366775">
                  <a:extLst>
                    <a:ext uri="{9D8B030D-6E8A-4147-A177-3AD203B41FA5}">
                      <a16:colId xmlns:a16="http://schemas.microsoft.com/office/drawing/2014/main" val="2182154358"/>
                    </a:ext>
                  </a:extLst>
                </a:gridCol>
                <a:gridCol w="1344369">
                  <a:extLst>
                    <a:ext uri="{9D8B030D-6E8A-4147-A177-3AD203B41FA5}">
                      <a16:colId xmlns:a16="http://schemas.microsoft.com/office/drawing/2014/main" val="997132749"/>
                    </a:ext>
                  </a:extLst>
                </a:gridCol>
              </a:tblGrid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Component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RP (Ω)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RN </a:t>
                      </a:r>
                      <a:r>
                        <a:rPr lang="en-US" sz="1100" b="1" i="0" u="none" strike="noStrike" noProof="0" dirty="0">
                          <a:effectLst/>
                          <a:latin typeface="Constantia"/>
                        </a:rPr>
                        <a:t>(Ω)</a:t>
                      </a:r>
                      <a:endParaRPr lang="en-US" sz="1100" b="1" i="0" u="none" strike="noStrike" baseline="-25000" noProof="0">
                        <a:effectLst/>
                        <a:latin typeface="Constanti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8664885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Inverter (Tall)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8.138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7.75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697794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Inverter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9.455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8.525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576616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Inverter (no wells)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9.455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8.525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682601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NAND (A input)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9.854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7.75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6040287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NAND (B input)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9.688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9.817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754747"/>
                  </a:ext>
                </a:extLst>
              </a:tr>
              <a:tr h="72490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NAND (Tall version, </a:t>
                      </a:r>
                      <a:r>
                        <a:rPr lang="en-US" sz="1100" dirty="0" err="1">
                          <a:effectLst/>
                        </a:rPr>
                        <a:t>A</a:t>
                      </a:r>
                      <a:r>
                        <a:rPr lang="en-US" sz="1100" dirty="0">
                          <a:effectLst/>
                        </a:rPr>
                        <a:t> input)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9.61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02267"/>
                  </a:ext>
                </a:extLst>
              </a:tr>
              <a:tr h="72490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NAND (Tall version, B input)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9.106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49849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XOR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9.079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9.079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26197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PG4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8.82975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6.717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8789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224200-718D-464B-BD4D-5FE0E7C41D88}"/>
              </a:ext>
            </a:extLst>
          </p:cNvPr>
          <p:cNvSpPr txBox="1"/>
          <p:nvPr/>
        </p:nvSpPr>
        <p:spPr>
          <a:xfrm>
            <a:off x="2506785" y="29757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49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0C76-5B5C-40F1-A131-D9FD11F6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 in LTSPICE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90BB0-7488-43CE-BE44-28E21E1F7C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Rise Time, Fall Time, and Propagation Delay for both Schematic and Layout</a:t>
            </a:r>
          </a:p>
        </p:txBody>
      </p:sp>
    </p:spTree>
    <p:extLst>
      <p:ext uri="{BB962C8B-B14F-4D97-AF65-F5344CB8AC3E}">
        <p14:creationId xmlns:p14="http://schemas.microsoft.com/office/powerpoint/2010/main" val="183342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5E2C-2CDD-4C5D-879C-FC7D1903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Inverter (with wells)</a:t>
            </a:r>
            <a:endParaRPr lang="en-US" dirty="0"/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8D58667-DE81-4422-A012-FE8DE0DE3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080" t="8831" r="17066" b="8052"/>
          <a:stretch/>
        </p:blipFill>
        <p:spPr>
          <a:xfrm>
            <a:off x="829383" y="2031648"/>
            <a:ext cx="4663310" cy="3785208"/>
          </a:xfrm>
          <a:prstGeom prst="rect">
            <a:avLst/>
          </a:prstGeom>
        </p:spPr>
      </p:pic>
      <p:pic>
        <p:nvPicPr>
          <p:cNvPr id="6" name="Picture 6" descr="A picture hanging on the wall&#10;&#10;Description generated with high confidence">
            <a:extLst>
              <a:ext uri="{FF2B5EF4-FFF2-40B4-BE49-F238E27FC236}">
                <a16:creationId xmlns:a16="http://schemas.microsoft.com/office/drawing/2014/main" id="{15FDCA73-5D5C-437B-BD5B-DEB76BD5E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6048" t="14013" r="36426" b="10924"/>
          <a:stretch/>
        </p:blipFill>
        <p:spPr>
          <a:xfrm>
            <a:off x="6714417" y="2031648"/>
            <a:ext cx="1585983" cy="36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9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Waveforms – Input A</a:t>
            </a:r>
            <a:endParaRPr lang="en-US" dirty="0"/>
          </a:p>
        </p:txBody>
      </p:sp>
      <p:pic>
        <p:nvPicPr>
          <p:cNvPr id="4" name="Picture 4" descr="A picture containing pencil&#10;&#10;Description generated with very high confidence">
            <a:extLst>
              <a:ext uri="{FF2B5EF4-FFF2-40B4-BE49-F238E27FC236}">
                <a16:creationId xmlns:a16="http://schemas.microsoft.com/office/drawing/2014/main" id="{C7445690-B264-4376-80E4-679049ACDD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76" y="1845556"/>
            <a:ext cx="7999046" cy="37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950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Waveforms – Input A</a:t>
            </a:r>
            <a:endParaRPr lang="en-US" dirty="0"/>
          </a:p>
        </p:txBody>
      </p:sp>
      <p:pic>
        <p:nvPicPr>
          <p:cNvPr id="3" name="Picture 4" descr="A picture containing pencil&#10;&#10;Description generated with very high confidence">
            <a:extLst>
              <a:ext uri="{FF2B5EF4-FFF2-40B4-BE49-F238E27FC236}">
                <a16:creationId xmlns:a16="http://schemas.microsoft.com/office/drawing/2014/main" id="{8AE84BED-9227-4800-9EF1-715F6CA0D4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39" y="1845556"/>
            <a:ext cx="8047892" cy="37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7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Waveforms – Input B</a:t>
            </a:r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06A17FC-5870-4CFA-AAFD-A7502BC7A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246" y="1845556"/>
            <a:ext cx="7989276" cy="37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37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5F96A-1445-438E-A8C0-32CC6F63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Waveforms – Input B</a:t>
            </a:r>
            <a:endParaRPr lang="en-US" dirty="0"/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CCA60D0-DCBF-40B2-ABEF-74DFBC9F37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54" y="1806479"/>
            <a:ext cx="8184661" cy="386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6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0C76-4C32-4CE8-AB0C-98028423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- Output S</a:t>
            </a:r>
          </a:p>
        </p:txBody>
      </p:sp>
      <p:pic>
        <p:nvPicPr>
          <p:cNvPr id="4" name="Picture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811A698C-894C-44BC-B995-0B65E64FB3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46" y="1843501"/>
            <a:ext cx="7989276" cy="38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3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0C76-4C32-4CE8-AB0C-98028423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- Output S</a:t>
            </a:r>
          </a:p>
        </p:txBody>
      </p:sp>
      <p:pic>
        <p:nvPicPr>
          <p:cNvPr id="3" name="Picture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F86AB7F2-65BC-45CF-A2BA-8AD8E59AAF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631" y="1848540"/>
            <a:ext cx="7852508" cy="3805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7C626-84BA-4B95-8FD4-F1C1334AB1B6}"/>
              </a:ext>
            </a:extLst>
          </p:cNvPr>
          <p:cNvSpPr txBox="1"/>
          <p:nvPr/>
        </p:nvSpPr>
        <p:spPr>
          <a:xfrm>
            <a:off x="650631" y="5838092"/>
            <a:ext cx="77743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Also verifies -1 + 0 = -1</a:t>
            </a:r>
          </a:p>
          <a:p>
            <a:r>
              <a:rPr lang="en-US" dirty="0"/>
              <a:t>0xFFFFFFFF + 0x00000000 = 0xFFFFFFFF</a:t>
            </a:r>
          </a:p>
        </p:txBody>
      </p:sp>
    </p:spTree>
    <p:extLst>
      <p:ext uri="{BB962C8B-B14F-4D97-AF65-F5344CB8AC3E}">
        <p14:creationId xmlns:p14="http://schemas.microsoft.com/office/powerpoint/2010/main" val="1716427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8A7F-714C-4328-BF8C-C1F2AB16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Metrics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8BFFA6-07AC-4BBB-BA61-6D41FFE41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51434"/>
              </p:ext>
            </p:extLst>
          </p:nvPr>
        </p:nvGraphicFramePr>
        <p:xfrm>
          <a:off x="1766301" y="1807015"/>
          <a:ext cx="5136662" cy="4983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016">
                  <a:extLst>
                    <a:ext uri="{9D8B030D-6E8A-4147-A177-3AD203B41FA5}">
                      <a16:colId xmlns:a16="http://schemas.microsoft.com/office/drawing/2014/main" val="4167575404"/>
                    </a:ext>
                  </a:extLst>
                </a:gridCol>
                <a:gridCol w="1279330">
                  <a:extLst>
                    <a:ext uri="{9D8B030D-6E8A-4147-A177-3AD203B41FA5}">
                      <a16:colId xmlns:a16="http://schemas.microsoft.com/office/drawing/2014/main" val="1763761203"/>
                    </a:ext>
                  </a:extLst>
                </a:gridCol>
                <a:gridCol w="1187469">
                  <a:extLst>
                    <a:ext uri="{9D8B030D-6E8A-4147-A177-3AD203B41FA5}">
                      <a16:colId xmlns:a16="http://schemas.microsoft.com/office/drawing/2014/main" val="307562872"/>
                    </a:ext>
                  </a:extLst>
                </a:gridCol>
                <a:gridCol w="768362">
                  <a:extLst>
                    <a:ext uri="{9D8B030D-6E8A-4147-A177-3AD203B41FA5}">
                      <a16:colId xmlns:a16="http://schemas.microsoft.com/office/drawing/2014/main" val="3609620242"/>
                    </a:ext>
                  </a:extLst>
                </a:gridCol>
                <a:gridCol w="768362">
                  <a:extLst>
                    <a:ext uri="{9D8B030D-6E8A-4147-A177-3AD203B41FA5}">
                      <a16:colId xmlns:a16="http://schemas.microsoft.com/office/drawing/2014/main" val="2114614776"/>
                    </a:ext>
                  </a:extLst>
                </a:gridCol>
                <a:gridCol w="776123">
                  <a:extLst>
                    <a:ext uri="{9D8B030D-6E8A-4147-A177-3AD203B41FA5}">
                      <a16:colId xmlns:a16="http://schemas.microsoft.com/office/drawing/2014/main" val="3926335996"/>
                    </a:ext>
                  </a:extLst>
                </a:gridCol>
              </a:tblGrid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Bit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Rise Time (ps)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Fall Time (ps)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en-US" sz="1100" baseline="-25000">
                          <a:effectLst/>
                        </a:rPr>
                        <a:t>plh</a:t>
                      </a:r>
                      <a:r>
                        <a:rPr lang="en-US" sz="1100">
                          <a:effectLst/>
                        </a:rPr>
                        <a:t> (ps)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en-US" sz="1100" baseline="-25000">
                          <a:effectLst/>
                        </a:rPr>
                        <a:t>phl</a:t>
                      </a:r>
                      <a:r>
                        <a:rPr lang="en-US" sz="1100">
                          <a:effectLst/>
                        </a:rPr>
                        <a:t> (ps)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t</a:t>
                      </a:r>
                      <a:r>
                        <a:rPr lang="en-US" sz="1100" baseline="-250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 (ps)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085611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99.08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97.81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467.63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427.63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447.6255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072270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103.41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101.43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481.84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438.37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460.1045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912662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99.76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101.11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437.52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403.74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420.634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227657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101.63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98.98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393.08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367.27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380.1725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199639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98.07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100.29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467.68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426.55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447.116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2268117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103.42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101.45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481.84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438.38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460.1085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40734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99.76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101.11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437.52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403.75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420.6385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242730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101.63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98.98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393.08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367.27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380.177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229063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98.07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100.29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467.68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426.51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447.0975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10119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103.42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101.42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481.84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438.35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460.0955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724472"/>
                  </a:ext>
                </a:extLst>
              </a:tr>
              <a:tr h="38438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99.76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101.12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437.52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403.73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420.6265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052955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101.63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98.98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393.08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367.26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380.1695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981079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98.07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100.21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467.68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426.48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447.081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40259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103.42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101.41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481.84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438.32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460.081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979549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99.76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101.11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437.52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403.69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420.605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7918130"/>
                  </a:ext>
                </a:extLst>
              </a:tr>
              <a:tr h="212075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101.63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effectLst/>
                        </a:rPr>
                        <a:t>98.97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393.08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367.24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380.1585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218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F97D38-8D63-47A9-A787-B79A75D4EC22}"/>
              </a:ext>
            </a:extLst>
          </p:cNvPr>
          <p:cNvSpPr txBox="1"/>
          <p:nvPr/>
        </p:nvSpPr>
        <p:spPr>
          <a:xfrm>
            <a:off x="2516554" y="377678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874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8A7F-714C-4328-BF8C-C1F2AB16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Metrics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E7AAA79-C02F-4F18-BF5C-6CF3D366E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21758"/>
              </p:ext>
            </p:extLst>
          </p:nvPr>
        </p:nvGraphicFramePr>
        <p:xfrm>
          <a:off x="457224" y="1771747"/>
          <a:ext cx="5052558" cy="5040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773">
                  <a:extLst>
                    <a:ext uri="{9D8B030D-6E8A-4147-A177-3AD203B41FA5}">
                      <a16:colId xmlns:a16="http://schemas.microsoft.com/office/drawing/2014/main" val="2161965183"/>
                    </a:ext>
                  </a:extLst>
                </a:gridCol>
                <a:gridCol w="1043323">
                  <a:extLst>
                    <a:ext uri="{9D8B030D-6E8A-4147-A177-3AD203B41FA5}">
                      <a16:colId xmlns:a16="http://schemas.microsoft.com/office/drawing/2014/main" val="2980938169"/>
                    </a:ext>
                  </a:extLst>
                </a:gridCol>
                <a:gridCol w="1408488">
                  <a:extLst>
                    <a:ext uri="{9D8B030D-6E8A-4147-A177-3AD203B41FA5}">
                      <a16:colId xmlns:a16="http://schemas.microsoft.com/office/drawing/2014/main" val="1088768021"/>
                    </a:ext>
                  </a:extLst>
                </a:gridCol>
                <a:gridCol w="748471">
                  <a:extLst>
                    <a:ext uri="{9D8B030D-6E8A-4147-A177-3AD203B41FA5}">
                      <a16:colId xmlns:a16="http://schemas.microsoft.com/office/drawing/2014/main" val="1012300523"/>
                    </a:ext>
                  </a:extLst>
                </a:gridCol>
                <a:gridCol w="748471">
                  <a:extLst>
                    <a:ext uri="{9D8B030D-6E8A-4147-A177-3AD203B41FA5}">
                      <a16:colId xmlns:a16="http://schemas.microsoft.com/office/drawing/2014/main" val="3067480470"/>
                    </a:ext>
                  </a:extLst>
                </a:gridCol>
                <a:gridCol w="756032">
                  <a:extLst>
                    <a:ext uri="{9D8B030D-6E8A-4147-A177-3AD203B41FA5}">
                      <a16:colId xmlns:a16="http://schemas.microsoft.com/office/drawing/2014/main" val="2174966202"/>
                    </a:ext>
                  </a:extLst>
                </a:gridCol>
              </a:tblGrid>
              <a:tr h="35392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Bit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Rise Time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Fall Time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Tplh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Tphl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Tp (</a:t>
                      </a:r>
                      <a:r>
                        <a:rPr lang="en-US" sz="1100" dirty="0" err="1">
                          <a:effectLst/>
                        </a:rPr>
                        <a:t>ps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520130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97.61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99.92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467.58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426.89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447.233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3062901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103.42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101.45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481.84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438.37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460.105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159025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99.76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437.52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403.74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420.634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628909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98.98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393.08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367.27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380.1725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672776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98.08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100.29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467.69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426.55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447.1165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322122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103.42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101.45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481.84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438.38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460.109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651590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99.76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437.52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403.75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420.6385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423144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98.98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393.08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367.27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380.177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145033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98.07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100.29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467.68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426.51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447.0975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791443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103.42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481.84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438.35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460.0955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652520"/>
                  </a:ext>
                </a:extLst>
              </a:tr>
              <a:tr h="4393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99.76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101.12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437.52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403.73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420.6265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12513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98.98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393.08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367.26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380.17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551979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98.07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100.21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467.68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426.48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447.081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708549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103.42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101.41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481.84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438.32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460.081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046294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99.76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437.52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403.69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420.605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658185"/>
                  </a:ext>
                </a:extLst>
              </a:tr>
              <a:tr h="24408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101.63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98.98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393.08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367.24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380.159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9141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E39718-6F0B-47D0-8E42-1C9DF6E7E00E}"/>
              </a:ext>
            </a:extLst>
          </p:cNvPr>
          <p:cNvSpPr txBox="1"/>
          <p:nvPr/>
        </p:nvSpPr>
        <p:spPr>
          <a:xfrm>
            <a:off x="3024554" y="42652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675DA5-E31F-4961-B869-5E7A32C1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892" y="1808480"/>
            <a:ext cx="3237524" cy="5014350"/>
          </a:xfrm>
        </p:spPr>
        <p:txBody>
          <a:bodyPr vert="horz" anchor="t">
            <a:normAutofit/>
          </a:bodyPr>
          <a:lstStyle/>
          <a:p>
            <a:r>
              <a:rPr lang="en-US" dirty="0"/>
              <a:t>Average Rise Time</a:t>
            </a:r>
          </a:p>
          <a:p>
            <a:pPr lvl="1" indent="-246380"/>
            <a:r>
              <a:rPr lang="en-US" dirty="0"/>
              <a:t>100.74 </a:t>
            </a:r>
            <a:r>
              <a:rPr lang="en-US" dirty="0" err="1"/>
              <a:t>ps</a:t>
            </a:r>
          </a:p>
          <a:p>
            <a:pPr>
              <a:buClr>
                <a:srgbClr val="0BD0D9"/>
              </a:buClr>
            </a:pPr>
            <a:r>
              <a:rPr lang="en-US" dirty="0"/>
              <a:t>Average Fall Time</a:t>
            </a:r>
          </a:p>
          <a:p>
            <a:pPr lvl="1" indent="-246380"/>
            <a:r>
              <a:rPr lang="en-US" dirty="0"/>
              <a:t>100.36 </a:t>
            </a:r>
            <a:r>
              <a:rPr lang="en-US" dirty="0" err="1"/>
              <a:t>ps</a:t>
            </a:r>
          </a:p>
          <a:p>
            <a:r>
              <a:rPr lang="en-US" dirty="0"/>
              <a:t>Average Prop. Delay</a:t>
            </a:r>
          </a:p>
          <a:p>
            <a:pPr lvl="1" indent="-246380"/>
            <a:r>
              <a:rPr lang="en-US" dirty="0"/>
              <a:t>427.0185 </a:t>
            </a:r>
            <a:r>
              <a:rPr lang="en-US" dirty="0" err="1"/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29643217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79C3-6B9D-4042-B098-706556C5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- Output S</a:t>
            </a:r>
          </a:p>
        </p:txBody>
      </p:sp>
      <p:pic>
        <p:nvPicPr>
          <p:cNvPr id="4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A5C935B4-507A-47B0-B69A-F8BC4B2450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708" y="1848540"/>
            <a:ext cx="8536353" cy="413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21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79C3-6B9D-4042-B098-706556C5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- </a:t>
            </a:r>
            <a:r>
              <a:rPr lang="en-US" dirty="0"/>
              <a:t>Output S</a:t>
            </a:r>
          </a:p>
        </p:txBody>
      </p:sp>
      <p:pic>
        <p:nvPicPr>
          <p:cNvPr id="3" name="Picture 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68C33352-7C4A-4D9B-AC3E-942F9D34D9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85" y="1848541"/>
            <a:ext cx="8966200" cy="43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5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ADE4C-661F-4859-9B0D-9E90AD9C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Inverter (No Wells)</a:t>
            </a:r>
            <a:endParaRPr lang="en-US" dirty="0"/>
          </a:p>
        </p:txBody>
      </p:sp>
      <p:pic>
        <p:nvPicPr>
          <p:cNvPr id="4" name="Picture 4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662D6BDC-DD89-46DD-BB08-290AFFFB29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557" y="2063855"/>
            <a:ext cx="2225307" cy="4288926"/>
          </a:xfrm>
          <a:prstGeom prst="rect">
            <a:avLst/>
          </a:prstGeom>
        </p:spPr>
      </p:pic>
      <p:pic>
        <p:nvPicPr>
          <p:cNvPr id="5" name="Picture 4" descr="inv_sch"/>
          <p:cNvPicPr/>
          <p:nvPr/>
        </p:nvPicPr>
        <p:blipFill>
          <a:blip r:embed="rId3" cstate="print"/>
          <a:srcRect l="25842" t="7100" r="16978" b="7396"/>
          <a:stretch>
            <a:fillRect/>
          </a:stretch>
        </p:blipFill>
        <p:spPr bwMode="auto">
          <a:xfrm>
            <a:off x="609600" y="2057400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5160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972A-CD87-4BF9-8423-098969E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Layout Metrics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FBFEDA-D25C-4130-9F00-1CD0D5F51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20605"/>
              </p:ext>
            </p:extLst>
          </p:nvPr>
        </p:nvGraphicFramePr>
        <p:xfrm>
          <a:off x="1469316" y="1831047"/>
          <a:ext cx="6107596" cy="4621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757">
                  <a:extLst>
                    <a:ext uri="{9D8B030D-6E8A-4147-A177-3AD203B41FA5}">
                      <a16:colId xmlns:a16="http://schemas.microsoft.com/office/drawing/2014/main" val="785586617"/>
                    </a:ext>
                  </a:extLst>
                </a:gridCol>
                <a:gridCol w="1404178">
                  <a:extLst>
                    <a:ext uri="{9D8B030D-6E8A-4147-A177-3AD203B41FA5}">
                      <a16:colId xmlns:a16="http://schemas.microsoft.com/office/drawing/2014/main" val="1515497789"/>
                    </a:ext>
                  </a:extLst>
                </a:gridCol>
                <a:gridCol w="1188024">
                  <a:extLst>
                    <a:ext uri="{9D8B030D-6E8A-4147-A177-3AD203B41FA5}">
                      <a16:colId xmlns:a16="http://schemas.microsoft.com/office/drawing/2014/main" val="1532091289"/>
                    </a:ext>
                  </a:extLst>
                </a:gridCol>
                <a:gridCol w="1153373">
                  <a:extLst>
                    <a:ext uri="{9D8B030D-6E8A-4147-A177-3AD203B41FA5}">
                      <a16:colId xmlns:a16="http://schemas.microsoft.com/office/drawing/2014/main" val="993540043"/>
                    </a:ext>
                  </a:extLst>
                </a:gridCol>
                <a:gridCol w="1105522">
                  <a:extLst>
                    <a:ext uri="{9D8B030D-6E8A-4147-A177-3AD203B41FA5}">
                      <a16:colId xmlns:a16="http://schemas.microsoft.com/office/drawing/2014/main" val="1187633225"/>
                    </a:ext>
                  </a:extLst>
                </a:gridCol>
                <a:gridCol w="868742">
                  <a:extLst>
                    <a:ext uri="{9D8B030D-6E8A-4147-A177-3AD203B41FA5}">
                      <a16:colId xmlns:a16="http://schemas.microsoft.com/office/drawing/2014/main" val="1598986095"/>
                    </a:ext>
                  </a:extLst>
                </a:gridCol>
              </a:tblGrid>
              <a:tr h="4755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Bit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Rise Time (ns)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Fall Time (ns)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effectLst/>
                        </a:rPr>
                        <a:t>tplh</a:t>
                      </a:r>
                      <a:r>
                        <a:rPr lang="en-US" sz="1100" dirty="0">
                          <a:effectLst/>
                        </a:rPr>
                        <a:t> (ns)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effectLst/>
                        </a:rPr>
                        <a:t>tphl</a:t>
                      </a:r>
                      <a:r>
                        <a:rPr lang="en-US" sz="1100" dirty="0">
                          <a:effectLst/>
                        </a:rPr>
                        <a:t> (ns)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effectLst/>
                        </a:rPr>
                        <a:t>tp</a:t>
                      </a:r>
                      <a:r>
                        <a:rPr lang="en-US" sz="1100" dirty="0">
                          <a:effectLst/>
                        </a:rPr>
                        <a:t> (ns)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101278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1.6947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1.0267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2.1432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1.6739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1.908515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1268041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1.7027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1.0296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2.2131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1.7266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1.969865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168076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1.7836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1.0709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2.2570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1.7569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2.00693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3009710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1.8039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1.0846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2.1466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1.6678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1.90721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577024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1.7148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1.0365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2.1549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1.6780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1.916425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376601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1.7102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1.0329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2.2162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1.7285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1.97233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3031447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1.7861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1.0728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2.2582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2.007895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283828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1.8048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1.0850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2.1470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1.6680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1.90749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896549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1.7176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1.0382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2.1561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1.6788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1.91745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474837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1.7131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2.2174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1.7292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1.97327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02353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1.7894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1.0753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2.2599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1.7585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2.00918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993652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1.8086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1.0868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2.1486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1.6689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1.908745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953014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1.7210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1.0401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2.1576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1.6797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1.918685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435443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1.7411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1.0466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2.2293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1.7364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1.98281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663308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1.7919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1.0772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2.2611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1.7592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2.01013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810078"/>
                  </a:ext>
                </a:extLst>
              </a:tr>
              <a:tr h="262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1.8096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1.0873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2.1490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1.6692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1.909095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4161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EE72D5-8E82-4C72-9A92-C990E493065E}"/>
              </a:ext>
            </a:extLst>
          </p:cNvPr>
          <p:cNvSpPr txBox="1"/>
          <p:nvPr/>
        </p:nvSpPr>
        <p:spPr>
          <a:xfrm>
            <a:off x="2448169" y="33078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73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3CD3-B292-4464-A9BA-A2247451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Layout Metrics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BE626-20D3-4CF7-94C4-9F68BD9D6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585" y="1847557"/>
            <a:ext cx="3208216" cy="4389120"/>
          </a:xfrm>
        </p:spPr>
        <p:txBody>
          <a:bodyPr vert="horz" anchor="t">
            <a:normAutofit/>
          </a:bodyPr>
          <a:lstStyle/>
          <a:p>
            <a:r>
              <a:rPr lang="en-US" dirty="0"/>
              <a:t>Average Rise Time</a:t>
            </a:r>
          </a:p>
          <a:p>
            <a:pPr lvl="1" indent="-246380"/>
            <a:r>
              <a:rPr lang="en-US" dirty="0"/>
              <a:t>1.7540 ns</a:t>
            </a:r>
          </a:p>
          <a:p>
            <a:r>
              <a:rPr lang="en-US" dirty="0"/>
              <a:t>Average Fall Time</a:t>
            </a:r>
          </a:p>
          <a:p>
            <a:pPr lvl="1" indent="-246380"/>
            <a:r>
              <a:rPr lang="en-US" dirty="0"/>
              <a:t>1.0568 ns</a:t>
            </a:r>
          </a:p>
          <a:p>
            <a:r>
              <a:rPr lang="en-US" dirty="0"/>
              <a:t>Average Prop. Delay</a:t>
            </a:r>
          </a:p>
          <a:p>
            <a:pPr lvl="1" indent="-246380"/>
            <a:r>
              <a:rPr lang="en-US" dirty="0"/>
              <a:t>1.951 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DF9A35-41EB-4AF5-A644-8EB00552C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502918"/>
              </p:ext>
            </p:extLst>
          </p:nvPr>
        </p:nvGraphicFramePr>
        <p:xfrm>
          <a:off x="511932" y="1959611"/>
          <a:ext cx="4911478" cy="4047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83">
                  <a:extLst>
                    <a:ext uri="{9D8B030D-6E8A-4147-A177-3AD203B41FA5}">
                      <a16:colId xmlns:a16="http://schemas.microsoft.com/office/drawing/2014/main" val="437937275"/>
                    </a:ext>
                  </a:extLst>
                </a:gridCol>
                <a:gridCol w="980635">
                  <a:extLst>
                    <a:ext uri="{9D8B030D-6E8A-4147-A177-3AD203B41FA5}">
                      <a16:colId xmlns:a16="http://schemas.microsoft.com/office/drawing/2014/main" val="1217154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1398149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1999685703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439517313"/>
                    </a:ext>
                  </a:extLst>
                </a:gridCol>
                <a:gridCol w="879230">
                  <a:extLst>
                    <a:ext uri="{9D8B030D-6E8A-4147-A177-3AD203B41FA5}">
                      <a16:colId xmlns:a16="http://schemas.microsoft.com/office/drawing/2014/main" val="2904841557"/>
                    </a:ext>
                  </a:extLst>
                </a:gridCol>
              </a:tblGrid>
              <a:tr h="23577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Bit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Rise Time (ns)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Fall Time (ns)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Tplh</a:t>
                      </a:r>
                      <a:r>
                        <a:rPr lang="en-US" sz="1100" dirty="0">
                          <a:effectLst/>
                        </a:rPr>
                        <a:t> (ns)</a:t>
                      </a:r>
                    </a:p>
                    <a:p>
                      <a:pPr lvl="0" algn="ctr"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 err="1">
                          <a:effectLst/>
                        </a:rPr>
                        <a:t>Tphl</a:t>
                      </a:r>
                      <a:r>
                        <a:rPr lang="en-US" sz="1100" dirty="0">
                          <a:effectLst/>
                        </a:rPr>
                        <a:t> (ns)</a:t>
                      </a:r>
                    </a:p>
                    <a:p>
                      <a:pPr lvl="0" algn="ctr">
                        <a:buNone/>
                      </a:pPr>
                      <a:endParaRPr lang="en-US" sz="1100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</a:rPr>
                        <a:t>Tp (ns)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5747358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1.7274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1.0442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2.1601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1.6819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1.92098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116401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1.7027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1.0296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2.2131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1.7266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1.969865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174432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1.7776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1.0663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2.2541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1.7552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2.00463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620340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1.7970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1.0813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2.1437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1.6661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1.904915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3618362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1.7088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1.0330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2.1520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1.914135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3957922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1.7033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1.0299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2.2134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1.7268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1.97009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768909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1.7801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1.0682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2.2553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1.7559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2.0056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945604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1.7979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2.1441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1.905195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005295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24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1.7116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1.0346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2.1533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1.6771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1.91517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144873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1.7063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1.0312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2.2146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1.7275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1.971025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7341091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1.7835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1.0708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2.2570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1.7568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2.006885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87340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1.8017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2.1457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1.6672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1.90645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502939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1.7150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1.0366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2.1548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1.6780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1.916405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942017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29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1.7346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1.0437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2.2263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1.7347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1.980475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1810240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1.7860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1.0727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2.2582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1.7575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2.007835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510060"/>
                  </a:ext>
                </a:extLst>
              </a:tr>
              <a:tr h="2357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31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1.8028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1.0841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2.1461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1.6675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1.9068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0749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BD88BB-9BCE-4914-865D-FE72C5740E22}"/>
              </a:ext>
            </a:extLst>
          </p:cNvPr>
          <p:cNvSpPr txBox="1"/>
          <p:nvPr/>
        </p:nvSpPr>
        <p:spPr>
          <a:xfrm>
            <a:off x="1500554" y="361070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830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B66C-6D15-44B5-A0D6-76EC0443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57761-73D6-4CC3-AC1F-FBE6EE95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The parasitic effects drastically slow the performance of the CLA</a:t>
            </a:r>
          </a:p>
          <a:p>
            <a:r>
              <a:rPr lang="en-US" dirty="0"/>
              <a:t>Compared to schematic results, the layout:</a:t>
            </a:r>
          </a:p>
          <a:p>
            <a:pPr lvl="1" indent="-246380"/>
            <a:r>
              <a:rPr lang="en-US" dirty="0"/>
              <a:t>Avg. Rise time is 17.41 times slower</a:t>
            </a:r>
          </a:p>
          <a:p>
            <a:pPr lvl="1" indent="-246380"/>
            <a:r>
              <a:rPr lang="en-US" dirty="0"/>
              <a:t>Avg. Fall Time is 10.53 times slower</a:t>
            </a:r>
          </a:p>
          <a:p>
            <a:pPr lvl="1" indent="-246380"/>
            <a:r>
              <a:rPr lang="en-US" dirty="0"/>
              <a:t>Avg. Prop. Delay is 4.57 times slower</a:t>
            </a:r>
          </a:p>
        </p:txBody>
      </p:sp>
    </p:spTree>
    <p:extLst>
      <p:ext uri="{BB962C8B-B14F-4D97-AF65-F5344CB8AC3E}">
        <p14:creationId xmlns:p14="http://schemas.microsoft.com/office/powerpoint/2010/main" val="2643721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8F14-C833-4261-B8A5-1976C5F8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Measurements in LTSPICE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ADF3E-9808-4FC2-8C99-5BD315531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Steady-State Power Dissipation, Total Chip Area, Total Transistor Count</a:t>
            </a:r>
          </a:p>
        </p:txBody>
      </p:sp>
    </p:spTree>
    <p:extLst>
      <p:ext uri="{BB962C8B-B14F-4D97-AF65-F5344CB8AC3E}">
        <p14:creationId xmlns:p14="http://schemas.microsoft.com/office/powerpoint/2010/main" val="29682848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17062-2CB7-4C01-B715-FB2EC1DB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953B5-5B93-40BF-9D84-5A068E56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1172"/>
            <a:ext cx="8229600" cy="2982351"/>
          </a:xfrm>
        </p:spPr>
        <p:txBody>
          <a:bodyPr vert="horz" anchor="t">
            <a:normAutofit/>
          </a:bodyPr>
          <a:lstStyle/>
          <a:p>
            <a:r>
              <a:rPr lang="en-US" dirty="0"/>
              <a:t>I(VDD)</a:t>
            </a:r>
          </a:p>
          <a:p>
            <a:r>
              <a:rPr lang="en-US" dirty="0"/>
              <a:t>P = VDD * I(VDD)</a:t>
            </a:r>
          </a:p>
          <a:p>
            <a:r>
              <a:rPr lang="en-US" dirty="0"/>
              <a:t>P = 3.3 V * 286.828 µA</a:t>
            </a:r>
          </a:p>
          <a:p>
            <a:r>
              <a:rPr lang="en-US" dirty="0"/>
              <a:t>P = 946.5324 µW</a:t>
            </a:r>
          </a:p>
        </p:txBody>
      </p:sp>
      <p:pic>
        <p:nvPicPr>
          <p:cNvPr id="4" name="Picture 4" descr="A close up of a screen&#10;&#10;Description generated with high confidence">
            <a:extLst>
              <a:ext uri="{FF2B5EF4-FFF2-40B4-BE49-F238E27FC236}">
                <a16:creationId xmlns:a16="http://schemas.microsoft.com/office/drawing/2014/main" id="{251261F5-E505-4886-A24C-7120883670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46" y="1851572"/>
            <a:ext cx="8126046" cy="18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18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411E-46D0-43E3-A81B-EC0EEE13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Chip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EC3F-D9D1-4A88-BE4D-A151E8488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 dirty="0"/>
              <a:t>A = </a:t>
            </a:r>
            <a:r>
              <a:rPr lang="en-US" dirty="0" err="1"/>
              <a:t>dX</a:t>
            </a:r>
            <a:r>
              <a:rPr lang="en-US" dirty="0"/>
              <a:t> * </a:t>
            </a:r>
            <a:r>
              <a:rPr lang="en-US" dirty="0" err="1"/>
              <a:t>dY</a:t>
            </a:r>
            <a:endParaRPr lang="en-US" dirty="0"/>
          </a:p>
          <a:p>
            <a:r>
              <a:rPr lang="en-US" dirty="0"/>
              <a:t>A = 1400</a:t>
            </a:r>
            <a:r>
              <a:rPr lang="en-US" dirty="0">
                <a:ea typeface="+mn-lt"/>
                <a:cs typeface="+mn-lt"/>
              </a:rPr>
              <a:t>λ * 2886λ</a:t>
            </a:r>
          </a:p>
          <a:p>
            <a:r>
              <a:rPr lang="en-US" dirty="0">
                <a:ea typeface="+mn-lt"/>
                <a:cs typeface="+mn-lt"/>
              </a:rPr>
              <a:t>A = 4,040,400*λ^2</a:t>
            </a:r>
          </a:p>
          <a:p>
            <a:r>
              <a:rPr lang="en-US" dirty="0">
                <a:ea typeface="+mn-lt"/>
                <a:cs typeface="+mn-lt"/>
              </a:rPr>
              <a:t>A = 4,040,400 * (.175 µm)^2</a:t>
            </a:r>
          </a:p>
          <a:p>
            <a:r>
              <a:rPr lang="en-US" dirty="0">
                <a:ea typeface="+mn-lt"/>
                <a:cs typeface="+mn-lt"/>
              </a:rPr>
              <a:t>A = 123,737.25 sq. µm</a:t>
            </a:r>
          </a:p>
        </p:txBody>
      </p:sp>
    </p:spTree>
    <p:extLst>
      <p:ext uri="{BB962C8B-B14F-4D97-AF65-F5344CB8AC3E}">
        <p14:creationId xmlns:p14="http://schemas.microsoft.com/office/powerpoint/2010/main" val="1164655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AC8F-3EB1-4D9B-A8DC-7B1B8848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Transistor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0438D9-CD5C-4FF7-91A7-7384C2ACD0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Transistor count of Gates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𝑛𝑎𝑛𝑑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𝑥𝑜𝑟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Transistor count of LCU Modules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+2=10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𝑃𝐺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=8+2=10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E0438D9-CD5C-4FF7-91A7-7384C2ACD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2482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CFC3-EE70-42D4-9012-5782AC25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Transistor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0386A-3C20-4989-8B9A-68FCA3DC73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4-bit CLA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𝐶𝐿𝐴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−4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+10+20+2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𝐶𝐿𝐴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−4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=220</m:t>
                    </m:r>
                  </m:oMath>
                </a14:m>
                <a:endParaRPr lang="en-US" sz="2600" dirty="0"/>
              </a:p>
              <a:p>
                <a:r>
                  <a:rPr lang="en-US" dirty="0"/>
                  <a:t>16-bit CLA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𝐶𝐿𝐴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+10+20+2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𝐶𝐿𝐴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=980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110386A-3C20-4989-8B9A-68FCA3DC73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11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6B36-31BD-4C3B-92D0-AB6360E1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Transistor Count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2EC48-B9C8-4229-94E6-C9B6E013D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32-bit Fast Adder (Final Product)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𝐶𝐿𝐴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𝐶𝐿𝐴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=1970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A2EC48-B9C8-4229-94E6-C9B6E013D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889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4920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5A06-8473-4D73-B777-8410EBB3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B512-48C1-4493-B7BB-D0EA21212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made it!</a:t>
            </a:r>
          </a:p>
        </p:txBody>
      </p:sp>
    </p:spTree>
    <p:extLst>
      <p:ext uri="{BB962C8B-B14F-4D97-AF65-F5344CB8AC3E}">
        <p14:creationId xmlns:p14="http://schemas.microsoft.com/office/powerpoint/2010/main" val="180174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609D-D43F-4906-843E-66FBECA2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XOR</a:t>
            </a:r>
            <a:endParaRPr lang="en-US" dirty="0"/>
          </a:p>
        </p:txBody>
      </p:sp>
      <p:pic>
        <p:nvPicPr>
          <p:cNvPr id="5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35DE06D-D7C6-4C10-AD1C-0804ABF744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79" y="2031250"/>
            <a:ext cx="3952324" cy="3097782"/>
          </a:xfrm>
          <a:prstGeom prst="rect">
            <a:avLst/>
          </a:prstGeom>
        </p:spPr>
      </p:pic>
      <p:pic>
        <p:nvPicPr>
          <p:cNvPr id="7" name="Picture 7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DE4CAEB0-1CE0-42A1-939C-3D47F8998D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9524" y="2027635"/>
            <a:ext cx="4575778" cy="32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1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A6E7-569E-46F4-8EFE-CD2A99A3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35BA5-0430-4FDB-B6FF-EBA92FDD8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addition and subtraction (by inputting two’s complement of a binary number)</a:t>
            </a:r>
          </a:p>
          <a:p>
            <a:r>
              <a:rPr lang="en-US" dirty="0"/>
              <a:t>It’s bigger and bulkier than the Ripple Carry Adder</a:t>
            </a:r>
          </a:p>
          <a:p>
            <a:pPr lvl="1"/>
            <a:r>
              <a:rPr lang="en-US" dirty="0"/>
              <a:t>But it’s faster!</a:t>
            </a:r>
          </a:p>
          <a:p>
            <a:r>
              <a:rPr lang="en-US" dirty="0"/>
              <a:t>Space-Time Tradeoff</a:t>
            </a:r>
          </a:p>
          <a:p>
            <a:pPr lvl="1"/>
            <a:r>
              <a:rPr lang="en-US" dirty="0"/>
              <a:t>We use more space and design more complex logic circuits</a:t>
            </a:r>
          </a:p>
          <a:p>
            <a:pPr lvl="1"/>
            <a:r>
              <a:rPr lang="en-US" dirty="0"/>
              <a:t>In return, we get faster performance when performing binary addition/subtraction operations</a:t>
            </a:r>
          </a:p>
        </p:txBody>
      </p:sp>
    </p:spTree>
    <p:extLst>
      <p:ext uri="{BB962C8B-B14F-4D97-AF65-F5344CB8AC3E}">
        <p14:creationId xmlns:p14="http://schemas.microsoft.com/office/powerpoint/2010/main" val="415835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FA62-0682-4E30-AB4F-EF7D6857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XOR</a:t>
            </a:r>
            <a:endParaRPr lang="en-US" dirty="0"/>
          </a:p>
        </p:txBody>
      </p:sp>
      <p:pic>
        <p:nvPicPr>
          <p:cNvPr id="7" name="Picture 7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C115BDA9-FC54-4CC7-9821-F14DC7D3B2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6755" y="2857748"/>
            <a:ext cx="4604117" cy="2200486"/>
          </a:xfrm>
          <a:prstGeom prst="rect">
            <a:avLst/>
          </a:prstGeom>
        </p:spPr>
      </p:pic>
      <p:pic>
        <p:nvPicPr>
          <p:cNvPr id="6" name="Picture 5" descr="euler_graph"/>
          <p:cNvPicPr/>
          <p:nvPr/>
        </p:nvPicPr>
        <p:blipFill>
          <a:blip r:embed="rId3" cstate="print"/>
          <a:srcRect l="9428" r="9029"/>
          <a:stretch>
            <a:fillRect/>
          </a:stretch>
        </p:blipFill>
        <p:spPr bwMode="auto">
          <a:xfrm>
            <a:off x="762000" y="2362200"/>
            <a:ext cx="3733800" cy="359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392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2268</Words>
  <Application>Microsoft Office PowerPoint</Application>
  <PresentationFormat>On-screen Show (4:3)</PresentationFormat>
  <Paragraphs>895</Paragraphs>
  <Slides>80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Calibri</vt:lpstr>
      <vt:lpstr>Cambria Math</vt:lpstr>
      <vt:lpstr>Constantia</vt:lpstr>
      <vt:lpstr>Wingdings 2</vt:lpstr>
      <vt:lpstr>Flow</vt:lpstr>
      <vt:lpstr>32-bit Carry Look-Ahead Adder</vt:lpstr>
      <vt:lpstr>Background &amp; Introduction</vt:lpstr>
      <vt:lpstr>Background &amp; Introduction</vt:lpstr>
      <vt:lpstr>Background &amp; Introduction</vt:lpstr>
      <vt:lpstr>NAND</vt:lpstr>
      <vt:lpstr>Inverter (with wells)</vt:lpstr>
      <vt:lpstr>Inverter (No Wells)</vt:lpstr>
      <vt:lpstr>XOR</vt:lpstr>
      <vt:lpstr>XOR</vt:lpstr>
      <vt:lpstr>Background &amp; Introduction</vt:lpstr>
      <vt:lpstr>Background &amp; Introduction</vt:lpstr>
      <vt:lpstr>Background &amp; Introduction</vt:lpstr>
      <vt:lpstr>Background &amp; Information</vt:lpstr>
      <vt:lpstr>Electric Schematic</vt:lpstr>
      <vt:lpstr>Modified Full Adder</vt:lpstr>
      <vt:lpstr>C1 Module</vt:lpstr>
      <vt:lpstr>C2 Module</vt:lpstr>
      <vt:lpstr>C3 Module</vt:lpstr>
      <vt:lpstr>PG4 Module</vt:lpstr>
      <vt:lpstr>4-bit Fast Adder</vt:lpstr>
      <vt:lpstr>16-bit Fast Adder</vt:lpstr>
      <vt:lpstr>32-bit Fast Adder</vt:lpstr>
      <vt:lpstr>32-bit Fast Adder (No boxes!)</vt:lpstr>
      <vt:lpstr>Electric Layout</vt:lpstr>
      <vt:lpstr>Modified Full Adder</vt:lpstr>
      <vt:lpstr>C1 Module</vt:lpstr>
      <vt:lpstr>C2 Module</vt:lpstr>
      <vt:lpstr>C3 Module</vt:lpstr>
      <vt:lpstr>PG4 Module</vt:lpstr>
      <vt:lpstr>4-bit Fast Adder</vt:lpstr>
      <vt:lpstr>16-bit Fast Adder</vt:lpstr>
      <vt:lpstr>32-bit Fast Adder (Overview)</vt:lpstr>
      <vt:lpstr>32-bit Fast Adder (top)</vt:lpstr>
      <vt:lpstr>32-bit Fast Adder (bottom)</vt:lpstr>
      <vt:lpstr>IRSIM Logic Simulations</vt:lpstr>
      <vt:lpstr>Additions</vt:lpstr>
      <vt:lpstr>Additions</vt:lpstr>
      <vt:lpstr>Waveforms – Input A(0:15)</vt:lpstr>
      <vt:lpstr>Waveforms – Input A(16:31)</vt:lpstr>
      <vt:lpstr>Waveforms – Input B(0:15)</vt:lpstr>
      <vt:lpstr>Waveforms – Input B(16:31)</vt:lpstr>
      <vt:lpstr>Waveforms – Output S(0:15)</vt:lpstr>
      <vt:lpstr>Waveforms – Output S(16:31)</vt:lpstr>
      <vt:lpstr>Subtractions</vt:lpstr>
      <vt:lpstr>Subtractions</vt:lpstr>
      <vt:lpstr>Waveforms – Input A(0:15)</vt:lpstr>
      <vt:lpstr>Waveforms – Input A(16:31)</vt:lpstr>
      <vt:lpstr>Waveforms – Input B(0:15)</vt:lpstr>
      <vt:lpstr>Waveforms – Input B(16:31)</vt:lpstr>
      <vt:lpstr>Waveforms – Output S(0:15)</vt:lpstr>
      <vt:lpstr>Waveforms – Output S(16:31)</vt:lpstr>
      <vt:lpstr>Logic Simulations</vt:lpstr>
      <vt:lpstr>Logic Simulations</vt:lpstr>
      <vt:lpstr>LTSPICE Code and Parasitic Extractions</vt:lpstr>
      <vt:lpstr>SPICE Code</vt:lpstr>
      <vt:lpstr>SPICE Code</vt:lpstr>
      <vt:lpstr>Parasitic Extractions</vt:lpstr>
      <vt:lpstr>Parasitic Extractions</vt:lpstr>
      <vt:lpstr>Measurements in LTSPICE</vt:lpstr>
      <vt:lpstr>Waveforms – Input A</vt:lpstr>
      <vt:lpstr>Waveforms – Input A</vt:lpstr>
      <vt:lpstr>Waveforms – Input B</vt:lpstr>
      <vt:lpstr>Waveforms – Input B</vt:lpstr>
      <vt:lpstr>Schematic - Output S</vt:lpstr>
      <vt:lpstr>Schematic - Output S</vt:lpstr>
      <vt:lpstr>Schematic Metrics</vt:lpstr>
      <vt:lpstr>Schematic Metrics</vt:lpstr>
      <vt:lpstr>Layout - Output S</vt:lpstr>
      <vt:lpstr>Layout - Output S</vt:lpstr>
      <vt:lpstr>Layout Metrics</vt:lpstr>
      <vt:lpstr>Layout Metrics</vt:lpstr>
      <vt:lpstr>Comparison</vt:lpstr>
      <vt:lpstr>Other Measurements in LTSPICE</vt:lpstr>
      <vt:lpstr>Power</vt:lpstr>
      <vt:lpstr>Total Chip Area</vt:lpstr>
      <vt:lpstr>Total Transistor Count</vt:lpstr>
      <vt:lpstr>Total Transistor Count</vt:lpstr>
      <vt:lpstr>Total Transistor Count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32-bit Carry Look-Ahead Adder</dc:title>
  <dc:creator>Darius San Agustin</dc:creator>
  <cp:lastModifiedBy>Kevin Chen</cp:lastModifiedBy>
  <cp:revision>228</cp:revision>
  <dcterms:created xsi:type="dcterms:W3CDTF">2006-08-16T00:00:00Z</dcterms:created>
  <dcterms:modified xsi:type="dcterms:W3CDTF">2019-12-15T18:19:53Z</dcterms:modified>
</cp:coreProperties>
</file>